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theme/theme10.xml" ContentType="application/vnd.openxmlformats-officedocument.theme+xml"/>
  <Override PartName="/ppt/slideLayouts/slideLayout11.xml" ContentType="application/vnd.openxmlformats-officedocument.presentationml.slideLayout+xml"/>
  <Override PartName="/ppt/theme/theme11.xml" ContentType="application/vnd.openxmlformats-officedocument.theme+xml"/>
  <Override PartName="/ppt/slideLayouts/slideLayout12.xml" ContentType="application/vnd.openxmlformats-officedocument.presentationml.slideLayout+xml"/>
  <Override PartName="/ppt/theme/theme12.xml" ContentType="application/vnd.openxmlformats-officedocument.theme+xml"/>
  <Override PartName="/ppt/slideLayouts/slideLayout13.xml" ContentType="application/vnd.openxmlformats-officedocument.presentationml.slideLayout+xml"/>
  <Override PartName="/ppt/theme/theme13.xml" ContentType="application/vnd.openxmlformats-officedocument.theme+xml"/>
  <Override PartName="/ppt/slideLayouts/slideLayout14.xml" ContentType="application/vnd.openxmlformats-officedocument.presentationml.slideLayout+xml"/>
  <Override PartName="/ppt/theme/theme14.xml" ContentType="application/vnd.openxmlformats-officedocument.theme+xml"/>
  <Override PartName="/ppt/slideLayouts/slideLayout15.xml" ContentType="application/vnd.openxmlformats-officedocument.presentationml.slideLayout+xml"/>
  <Override PartName="/ppt/theme/theme15.xml" ContentType="application/vnd.openxmlformats-officedocument.theme+xml"/>
  <Override PartName="/ppt/slideLayouts/slideLayout16.xml" ContentType="application/vnd.openxmlformats-officedocument.presentationml.slideLayout+xml"/>
  <Override PartName="/ppt/theme/theme16.xml" ContentType="application/vnd.openxmlformats-officedocument.theme+xml"/>
  <Override PartName="/ppt/slideLayouts/slideLayout17.xml" ContentType="application/vnd.openxmlformats-officedocument.presentationml.slideLayout+xml"/>
  <Override PartName="/ppt/theme/theme17.xml" ContentType="application/vnd.openxmlformats-officedocument.theme+xml"/>
  <Override PartName="/ppt/slideLayouts/slideLayout18.xml" ContentType="application/vnd.openxmlformats-officedocument.presentationml.slideLayout+xml"/>
  <Override PartName="/ppt/theme/theme18.xml" ContentType="application/vnd.openxmlformats-officedocument.theme+xml"/>
  <Override PartName="/ppt/slideLayouts/slideLayout19.xml" ContentType="application/vnd.openxmlformats-officedocument.presentationml.slideLayout+xml"/>
  <Override PartName="/ppt/theme/theme19.xml" ContentType="application/vnd.openxmlformats-officedocument.theme+xml"/>
  <Override PartName="/ppt/slideLayouts/slideLayout20.xml" ContentType="application/vnd.openxmlformats-officedocument.presentationml.slideLayout+xml"/>
  <Override PartName="/ppt/theme/theme20.xml" ContentType="application/vnd.openxmlformats-officedocument.theme+xml"/>
  <Override PartName="/ppt/slideLayouts/slideLayout21.xml" ContentType="application/vnd.openxmlformats-officedocument.presentationml.slideLayout+xml"/>
  <Override PartName="/ppt/theme/theme21.xml" ContentType="application/vnd.openxmlformats-officedocument.theme+xml"/>
  <Override PartName="/ppt/slideLayouts/slideLayout22.xml" ContentType="application/vnd.openxmlformats-officedocument.presentationml.slideLayout+xml"/>
  <Override PartName="/ppt/theme/theme22.xml" ContentType="application/vnd.openxmlformats-officedocument.theme+xml"/>
  <Override PartName="/ppt/slideLayouts/slideLayout23.xml" ContentType="application/vnd.openxmlformats-officedocument.presentationml.slideLayout+xml"/>
  <Override PartName="/ppt/theme/theme23.xml" ContentType="application/vnd.openxmlformats-officedocument.theme+xml"/>
  <Override PartName="/ppt/slideLayouts/slideLayout24.xml" ContentType="application/vnd.openxmlformats-officedocument.presentationml.slideLayout+xml"/>
  <Override PartName="/ppt/theme/theme2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Props/core0.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openxmlformats.org/officedocument/2006/relationships/metadata/core-properties" Target="docProps/core0.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 id="2147483652" r:id="rId3"/>
    <p:sldMasterId id="2147483654" r:id="rId4"/>
    <p:sldMasterId id="2147483656" r:id="rId5"/>
    <p:sldMasterId id="2147483662" r:id="rId6"/>
    <p:sldMasterId id="2147483664" r:id="rId7"/>
    <p:sldMasterId id="2147483666" r:id="rId8"/>
    <p:sldMasterId id="2147483668" r:id="rId9"/>
    <p:sldMasterId id="2147483670" r:id="rId10"/>
    <p:sldMasterId id="2147483672" r:id="rId11"/>
    <p:sldMasterId id="2147483674" r:id="rId12"/>
    <p:sldMasterId id="2147483676" r:id="rId13"/>
    <p:sldMasterId id="2147483680" r:id="rId14"/>
    <p:sldMasterId id="2147483682" r:id="rId15"/>
    <p:sldMasterId id="2147483684" r:id="rId16"/>
    <p:sldMasterId id="2147483686" r:id="rId17"/>
    <p:sldMasterId id="2147483688" r:id="rId18"/>
    <p:sldMasterId id="2147483690" r:id="rId19"/>
    <p:sldMasterId id="2147483692" r:id="rId20"/>
    <p:sldMasterId id="2147483694" r:id="rId21"/>
    <p:sldMasterId id="2147483696" r:id="rId22"/>
    <p:sldMasterId id="2147483698" r:id="rId23"/>
    <p:sldMasterId id="2147483700" r:id="rId24"/>
  </p:sldMasterIdLst>
  <p:sldIdLst>
    <p:sldId id="256" r:id="rId25"/>
    <p:sldId id="257" r:id="rId26"/>
    <p:sldId id="259" r:id="rId27"/>
    <p:sldId id="260" r:id="rId28"/>
    <p:sldId id="276" r:id="rId29"/>
    <p:sldId id="266" r:id="rId30"/>
    <p:sldId id="268" r:id="rId31"/>
    <p:sldId id="269" r:id="rId32"/>
    <p:sldId id="274" r:id="rId3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660" y="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2.xml"/><Relationship Id="rId21" Type="http://schemas.openxmlformats.org/officeDocument/2006/relationships/slideMaster" Target="slideMasters/slideMaster21.xml"/><Relationship Id="rId34"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1.xml"/><Relationship Id="rId33"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 Target="slides/slide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 Target="slides/slide8.xml"/><Relationship Id="rId37"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 Target="slides/slide4.xml"/><Relationship Id="rId36"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7.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 Target="slides/slide3.xml"/><Relationship Id="rId30" Type="http://schemas.openxmlformats.org/officeDocument/2006/relationships/slide" Target="slides/slide6.xml"/><Relationship Id="rId35" Type="http://schemas.openxmlformats.org/officeDocument/2006/relationships/viewProps" Target="viewProps.xml"/><Relationship Id="rId8" Type="http://schemas.openxmlformats.org/officeDocument/2006/relationships/slideMaster" Target="slideMasters/slideMaster8.xml"/><Relationship Id="rId3" Type="http://schemas.openxmlformats.org/officeDocument/2006/relationships/slideMaster" Target="slideMasters/slideMaster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4" name="PlaceHolder 1"/>
          <p:cNvSpPr>
            <a:spLocks noGrp="1"/>
          </p:cNvSpPr>
          <p:nvPr>
            <p:ph type="title"/>
          </p:nvPr>
        </p:nvSpPr>
        <p:spPr>
          <a:xfrm>
            <a:off x="2135520" y="563400"/>
            <a:ext cx="4872960" cy="104832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
        <p:nvSpPr>
          <p:cNvPr id="5" name="PlaceHolder 2"/>
          <p:cNvSpPr>
            <a:spLocks noGrp="1"/>
          </p:cNvSpPr>
          <p:nvPr>
            <p:ph type="subTitle"/>
          </p:nvPr>
        </p:nvSpPr>
        <p:spPr>
          <a:xfrm>
            <a:off x="457200" y="1203480"/>
            <a:ext cx="8229240" cy="2982960"/>
          </a:xfrm>
          <a:prstGeom prst="rect">
            <a:avLst/>
          </a:prstGeom>
          <a:noFill/>
          <a:ln w="0">
            <a:noFill/>
          </a:ln>
        </p:spPr>
        <p:txBody>
          <a:bodyPr lIns="0" tIns="0" rIns="0" bIns="0" anchor="ctr">
            <a:noAutofit/>
          </a:bodyPr>
          <a:lstStyle/>
          <a:p>
            <a:pPr indent="0" algn="ctr">
              <a:buNone/>
            </a:pPr>
            <a:endParaRPr lang="en-US" sz="3200" b="0" strike="noStrike" spc="-1">
              <a:solidFill>
                <a:srgbClr val="000000"/>
              </a:solidFill>
              <a:latin typeface="OpenSymbo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SECTION_HEADER">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_1_1_1_1">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_1_1_1_1_1">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_1_1_1_1_1_1">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_1_1_1_1_1_1_1">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_1_1_1_1_1_1_1_1">
    <p:spTree>
      <p:nvGrpSpPr>
        <p:cNvPr id="1" name=""/>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 preserve="1">
  <p:cSld name="TITLE_AND_BODY">
    <p:spTree>
      <p:nvGrpSpPr>
        <p:cNvPr id="1" name=""/>
        <p:cNvGrpSpPr/>
        <p:nvPr/>
      </p:nvGrpSpPr>
      <p:grpSpPr>
        <a:xfrm>
          <a:off x="0" y="0"/>
          <a:ext cx="0" cy="0"/>
          <a:chOff x="0" y="0"/>
          <a:chExt cx="0" cy="0"/>
        </a:xfrm>
      </p:grpSpPr>
      <p:sp>
        <p:nvSpPr>
          <p:cNvPr id="88" name="PlaceHolder 1"/>
          <p:cNvSpPr>
            <a:spLocks noGrp="1"/>
          </p:cNvSpPr>
          <p:nvPr>
            <p:ph type="title"/>
          </p:nvPr>
        </p:nvSpPr>
        <p:spPr>
          <a:xfrm>
            <a:off x="2135520" y="563400"/>
            <a:ext cx="4872960" cy="104832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
        <p:nvSpPr>
          <p:cNvPr id="89" name="PlaceHolder 2"/>
          <p:cNvSpPr>
            <a:spLocks noGrp="1"/>
          </p:cNvSpPr>
          <p:nvPr>
            <p:ph/>
          </p:nvPr>
        </p:nvSpPr>
        <p:spPr>
          <a:xfrm>
            <a:off x="457200" y="1203480"/>
            <a:ext cx="8229240" cy="2982960"/>
          </a:xfrm>
          <a:prstGeom prst="rect">
            <a:avLst/>
          </a:prstGeom>
          <a:noFill/>
          <a:ln w="0">
            <a:noFill/>
          </a:ln>
        </p:spPr>
        <p:txBody>
          <a:bodyPr lIns="0" tIns="0" rIns="0" bIns="0" anchor="t">
            <a:normAutofit/>
          </a:bodyPr>
          <a:lstStyle/>
          <a:p>
            <a:pPr indent="0">
              <a:spcBef>
                <a:spcPts val="1417"/>
              </a:spcBef>
              <a:buNone/>
            </a:pPr>
            <a:endParaRPr lang="fr-FR" sz="1400" b="0" strike="noStrike" spc="-1">
              <a:solidFill>
                <a:srgbClr val="000000"/>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ITLE_AND_TWO_COLUMNS">
    <p:spTree>
      <p:nvGrpSpPr>
        <p:cNvPr id="1" name=""/>
        <p:cNvGrpSpPr/>
        <p:nvPr/>
      </p:nvGrpSpPr>
      <p:grpSpPr>
        <a:xfrm>
          <a:off x="0" y="0"/>
          <a:ext cx="0" cy="0"/>
          <a:chOff x="0" y="0"/>
          <a:chExt cx="0" cy="0"/>
        </a:xfrm>
      </p:grpSpPr>
      <p:sp>
        <p:nvSpPr>
          <p:cNvPr id="93" name="PlaceHolder 1"/>
          <p:cNvSpPr>
            <a:spLocks noGrp="1"/>
          </p:cNvSpPr>
          <p:nvPr>
            <p:ph type="title"/>
          </p:nvPr>
        </p:nvSpPr>
        <p:spPr>
          <a:xfrm>
            <a:off x="2135520" y="563400"/>
            <a:ext cx="4872960" cy="104832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
        <p:nvSpPr>
          <p:cNvPr id="94" name="PlaceHolder 2"/>
          <p:cNvSpPr>
            <a:spLocks noGrp="1"/>
          </p:cNvSpPr>
          <p:nvPr>
            <p:ph/>
          </p:nvPr>
        </p:nvSpPr>
        <p:spPr>
          <a:xfrm>
            <a:off x="457200" y="1203480"/>
            <a:ext cx="4015800" cy="2982960"/>
          </a:xfrm>
          <a:prstGeom prst="rect">
            <a:avLst/>
          </a:prstGeom>
          <a:noFill/>
          <a:ln w="0">
            <a:noFill/>
          </a:ln>
        </p:spPr>
        <p:txBody>
          <a:bodyPr lIns="0" tIns="0" rIns="0" bIns="0" anchor="t">
            <a:normAutofit/>
          </a:bodyPr>
          <a:lstStyle/>
          <a:p>
            <a:pPr indent="0">
              <a:spcBef>
                <a:spcPts val="1417"/>
              </a:spcBef>
              <a:buNone/>
            </a:pPr>
            <a:endParaRPr lang="fr-FR" sz="1400" b="0" strike="noStrike" spc="-1">
              <a:solidFill>
                <a:srgbClr val="000000"/>
              </a:solidFill>
              <a:latin typeface="Arial"/>
            </a:endParaRPr>
          </a:p>
        </p:txBody>
      </p:sp>
      <p:sp>
        <p:nvSpPr>
          <p:cNvPr id="95" name="PlaceHolder 3"/>
          <p:cNvSpPr>
            <a:spLocks noGrp="1"/>
          </p:cNvSpPr>
          <p:nvPr>
            <p:ph/>
          </p:nvPr>
        </p:nvSpPr>
        <p:spPr>
          <a:xfrm>
            <a:off x="4674240" y="1203480"/>
            <a:ext cx="4015800" cy="2982960"/>
          </a:xfrm>
          <a:prstGeom prst="rect">
            <a:avLst/>
          </a:prstGeom>
          <a:noFill/>
          <a:ln w="0">
            <a:noFill/>
          </a:ln>
        </p:spPr>
        <p:txBody>
          <a:bodyPr lIns="0" tIns="0" rIns="0" bIns="0" anchor="t">
            <a:normAutofit/>
          </a:bodyPr>
          <a:lstStyle/>
          <a:p>
            <a:pPr indent="0">
              <a:spcBef>
                <a:spcPts val="1417"/>
              </a:spcBef>
              <a:buNone/>
            </a:pPr>
            <a:endParaRPr lang="fr-FR" sz="1400" b="0" strike="noStrike" spc="-1">
              <a:solidFill>
                <a:srgbClr val="000000"/>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_ONLY">
    <p:spTree>
      <p:nvGrpSpPr>
        <p:cNvPr id="1" name=""/>
        <p:cNvGrpSpPr/>
        <p:nvPr/>
      </p:nvGrpSpPr>
      <p:grpSpPr>
        <a:xfrm>
          <a:off x="0" y="0"/>
          <a:ext cx="0" cy="0"/>
          <a:chOff x="0" y="0"/>
          <a:chExt cx="0" cy="0"/>
        </a:xfrm>
      </p:grpSpPr>
      <p:sp>
        <p:nvSpPr>
          <p:cNvPr id="99" name="PlaceHolder 1"/>
          <p:cNvSpPr>
            <a:spLocks noGrp="1"/>
          </p:cNvSpPr>
          <p:nvPr>
            <p:ph type="title"/>
          </p:nvPr>
        </p:nvSpPr>
        <p:spPr>
          <a:xfrm>
            <a:off x="2135520" y="563400"/>
            <a:ext cx="4872960" cy="104832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ONE_COLUMN_TEX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IG_NUMBER">
    <p:spTree>
      <p:nvGrpSpPr>
        <p:cNvPr id="1" name=""/>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MAIN_POINT">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SECTION_TITLE_AND_DESCRIPTION">
    <p:spTree>
      <p:nvGrpSpPr>
        <p:cNvPr id="1" name=""/>
        <p:cNvGrpSpPr/>
        <p:nvPr/>
      </p:nvGrpSpPr>
      <p:grpSpPr>
        <a:xfrm>
          <a:off x="0" y="0"/>
          <a:ext cx="0" cy="0"/>
          <a:chOff x="0" y="0"/>
          <a:chExt cx="0" cy="0"/>
        </a:xfrm>
      </p:grpSpPr>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CAPTION_ONLY">
    <p:spTree>
      <p:nvGrpSpPr>
        <p:cNvPr id="1" name=""/>
        <p:cNvGrpSpPr/>
        <p:nvPr/>
      </p:nvGrpSpPr>
      <p:grpSpPr>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simple-light-2">
    <p:spTree>
      <p:nvGrpSpPr>
        <p:cNvPr id="1" name=""/>
        <p:cNvGrpSpPr/>
        <p:nvPr/>
      </p:nvGrpSpPr>
      <p:grpSpPr>
        <a:xfrm>
          <a:off x="0" y="0"/>
          <a:ext cx="0" cy="0"/>
          <a:chOff x="0" y="0"/>
          <a:chExt cx="0" cy="0"/>
        </a:xfrm>
      </p:grpSpPr>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CUSTOM">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_1">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ITLE_ONLY_1">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_1_1">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CUSTOM_1">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ITLE_AND_TWO_COLUMNS_1">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_1_1_1_2">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12.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13.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14.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15.xml"/></Relationships>
</file>

<file path=ppt/slideMasters/_rels/slideMaster16.xml.rels><?xml version="1.0" encoding="UTF-8" standalone="yes"?>
<Relationships xmlns="http://schemas.openxmlformats.org/package/2006/relationships"><Relationship Id="rId2" Type="http://schemas.openxmlformats.org/officeDocument/2006/relationships/theme" Target="../theme/theme16.xml"/><Relationship Id="rId1" Type="http://schemas.openxmlformats.org/officeDocument/2006/relationships/slideLayout" Target="../slideLayouts/slideLayout16.xml"/></Relationships>
</file>

<file path=ppt/slideMasters/_rels/slideMaster17.xml.rels><?xml version="1.0" encoding="UTF-8" standalone="yes"?>
<Relationships xmlns="http://schemas.openxmlformats.org/package/2006/relationships"><Relationship Id="rId2" Type="http://schemas.openxmlformats.org/officeDocument/2006/relationships/theme" Target="../theme/theme17.xml"/><Relationship Id="rId1" Type="http://schemas.openxmlformats.org/officeDocument/2006/relationships/slideLayout" Target="../slideLayouts/slideLayout17.xml"/></Relationships>
</file>

<file path=ppt/slideMasters/_rels/slideMaster18.xml.rels><?xml version="1.0" encoding="UTF-8" standalone="yes"?>
<Relationships xmlns="http://schemas.openxmlformats.org/package/2006/relationships"><Relationship Id="rId2" Type="http://schemas.openxmlformats.org/officeDocument/2006/relationships/theme" Target="../theme/theme18.xml"/><Relationship Id="rId1" Type="http://schemas.openxmlformats.org/officeDocument/2006/relationships/slideLayout" Target="../slideLayouts/slideLayout18.xml"/></Relationships>
</file>

<file path=ppt/slideMasters/_rels/slideMaster19.xml.rels><?xml version="1.0" encoding="UTF-8" standalone="yes"?>
<Relationships xmlns="http://schemas.openxmlformats.org/package/2006/relationships"><Relationship Id="rId2" Type="http://schemas.openxmlformats.org/officeDocument/2006/relationships/theme" Target="../theme/theme19.xml"/><Relationship Id="rId1" Type="http://schemas.openxmlformats.org/officeDocument/2006/relationships/slideLayout" Target="../slideLayouts/slideLayout1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20.xml.rels><?xml version="1.0" encoding="UTF-8" standalone="yes"?>
<Relationships xmlns="http://schemas.openxmlformats.org/package/2006/relationships"><Relationship Id="rId2" Type="http://schemas.openxmlformats.org/officeDocument/2006/relationships/theme" Target="../theme/theme20.xml"/><Relationship Id="rId1" Type="http://schemas.openxmlformats.org/officeDocument/2006/relationships/slideLayout" Target="../slideLayouts/slideLayout20.xml"/></Relationships>
</file>

<file path=ppt/slideMasters/_rels/slideMaster21.xml.rels><?xml version="1.0" encoding="UTF-8" standalone="yes"?>
<Relationships xmlns="http://schemas.openxmlformats.org/package/2006/relationships"><Relationship Id="rId2" Type="http://schemas.openxmlformats.org/officeDocument/2006/relationships/theme" Target="../theme/theme21.xml"/><Relationship Id="rId1" Type="http://schemas.openxmlformats.org/officeDocument/2006/relationships/slideLayout" Target="../slideLayouts/slideLayout21.xml"/></Relationships>
</file>

<file path=ppt/slideMasters/_rels/slideMaster22.xml.rels><?xml version="1.0" encoding="UTF-8" standalone="yes"?>
<Relationships xmlns="http://schemas.openxmlformats.org/package/2006/relationships"><Relationship Id="rId2" Type="http://schemas.openxmlformats.org/officeDocument/2006/relationships/theme" Target="../theme/theme22.xml"/><Relationship Id="rId1" Type="http://schemas.openxmlformats.org/officeDocument/2006/relationships/slideLayout" Target="../slideLayouts/slideLayout22.xml"/></Relationships>
</file>

<file path=ppt/slideMasters/_rels/slideMaster23.xml.rels><?xml version="1.0" encoding="UTF-8" standalone="yes"?>
<Relationships xmlns="http://schemas.openxmlformats.org/package/2006/relationships"><Relationship Id="rId2" Type="http://schemas.openxmlformats.org/officeDocument/2006/relationships/theme" Target="../theme/theme23.xml"/><Relationship Id="rId1" Type="http://schemas.openxmlformats.org/officeDocument/2006/relationships/slideLayout" Target="../slideLayouts/slideLayout23.xml"/></Relationships>
</file>

<file path=ppt/slideMasters/_rels/slideMaster24.xml.rels><?xml version="1.0" encoding="UTF-8" standalone="yes"?>
<Relationships xmlns="http://schemas.openxmlformats.org/package/2006/relationships"><Relationship Id="rId2" Type="http://schemas.openxmlformats.org/officeDocument/2006/relationships/theme" Target="../theme/theme24.xml"/><Relationship Id="rId1"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4" name="PlaceHolder 1"/>
          <p:cNvSpPr>
            <a:spLocks noGrp="1"/>
          </p:cNvSpPr>
          <p:nvPr>
            <p:ph type="title"/>
          </p:nvPr>
        </p:nvSpPr>
        <p:spPr>
          <a:xfrm>
            <a:off x="713160" y="1130040"/>
            <a:ext cx="7717320" cy="2474280"/>
          </a:xfrm>
          <a:prstGeom prst="rect">
            <a:avLst/>
          </a:prstGeom>
          <a:noFill/>
          <a:ln w="0">
            <a:noFill/>
          </a:ln>
        </p:spPr>
        <p:txBody>
          <a:bodyPr lIns="91440" tIns="91440" rIns="91440" bIns="91440" anchor="b">
            <a:noAutofit/>
          </a:bodyPr>
          <a:lstStyle/>
          <a:p>
            <a:pPr indent="0">
              <a:buNone/>
            </a:pPr>
            <a:r>
              <a:rPr lang="fr-FR" sz="5300" b="0" strike="noStrike" spc="-1">
                <a:solidFill>
                  <a:schemeClr val="dk1"/>
                </a:solidFill>
                <a:latin typeface="Arial"/>
              </a:rPr>
              <a:t>Click to edit the title text format</a:t>
            </a:r>
          </a:p>
        </p:txBody>
      </p:sp>
      <p:sp>
        <p:nvSpPr>
          <p:cNvPr id="5" name="Google Shape;11;p2"/>
          <p:cNvSpPr/>
          <p:nvPr/>
        </p:nvSpPr>
        <p:spPr>
          <a:xfrm>
            <a:off x="-565200" y="-462600"/>
            <a:ext cx="5908680" cy="1001520"/>
          </a:xfrm>
          <a:prstGeom prst="roundRect">
            <a:avLst>
              <a:gd name="adj" fmla="val 50000"/>
            </a:avLst>
          </a:prstGeom>
          <a:noFill/>
          <a:ln w="38100">
            <a:solidFill>
              <a:srgbClr val="D9CFDE"/>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 name="Google Shape;12;p2"/>
          <p:cNvSpPr/>
          <p:nvPr/>
        </p:nvSpPr>
        <p:spPr>
          <a:xfrm>
            <a:off x="3799800" y="4608720"/>
            <a:ext cx="5908680" cy="1001520"/>
          </a:xfrm>
          <a:prstGeom prst="roundRect">
            <a:avLst>
              <a:gd name="adj" fmla="val 50000"/>
            </a:avLst>
          </a:prstGeom>
          <a:noFill/>
          <a:ln w="38100">
            <a:solidFill>
              <a:srgbClr val="F9CFD0"/>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46" name="PlaceHolder 1"/>
          <p:cNvSpPr>
            <a:spLocks noGrp="1"/>
          </p:cNvSpPr>
          <p:nvPr>
            <p:ph type="title"/>
          </p:nvPr>
        </p:nvSpPr>
        <p:spPr>
          <a:xfrm>
            <a:off x="2391840" y="2561400"/>
            <a:ext cx="4359960" cy="841320"/>
          </a:xfrm>
          <a:prstGeom prst="rect">
            <a:avLst/>
          </a:prstGeom>
          <a:noFill/>
          <a:ln w="0">
            <a:noFill/>
          </a:ln>
        </p:spPr>
        <p:txBody>
          <a:bodyPr lIns="91440" tIns="91440" rIns="91440" bIns="91440" anchor="b">
            <a:noAutofit/>
          </a:bodyPr>
          <a:lstStyle/>
          <a:p>
            <a:pPr indent="0">
              <a:buNone/>
            </a:pPr>
            <a:r>
              <a:rPr lang="fr-FR" sz="4800" b="0" strike="noStrike" spc="-1">
                <a:solidFill>
                  <a:schemeClr val="dk1"/>
                </a:solidFill>
                <a:latin typeface="Arial"/>
              </a:rPr>
              <a:t>Click to edit the title text format</a:t>
            </a:r>
          </a:p>
        </p:txBody>
      </p:sp>
      <p:sp>
        <p:nvSpPr>
          <p:cNvPr id="47" name="PlaceHolder 2"/>
          <p:cNvSpPr>
            <a:spLocks noGrp="1"/>
          </p:cNvSpPr>
          <p:nvPr>
            <p:ph type="title"/>
          </p:nvPr>
        </p:nvSpPr>
        <p:spPr>
          <a:xfrm>
            <a:off x="2996640" y="1262160"/>
            <a:ext cx="3150720" cy="841320"/>
          </a:xfrm>
          <a:prstGeom prst="rect">
            <a:avLst/>
          </a:prstGeom>
          <a:noFill/>
          <a:ln w="0">
            <a:noFill/>
          </a:ln>
        </p:spPr>
        <p:txBody>
          <a:bodyPr lIns="91440" tIns="91440" rIns="91440" bIns="91440" anchor="t">
            <a:noAutofit/>
          </a:bodyPr>
          <a:lstStyle/>
          <a:p>
            <a:pPr indent="0" algn="ctr">
              <a:lnSpc>
                <a:spcPct val="100000"/>
              </a:lnSpc>
              <a:buNone/>
            </a:pPr>
            <a:r>
              <a:rPr lang="fr-FR" sz="6000" b="0" strike="noStrike" spc="-1">
                <a:solidFill>
                  <a:schemeClr val="dk1"/>
                </a:solidFill>
                <a:latin typeface="Lexend Deca"/>
                <a:ea typeface="Lexend Deca"/>
              </a:rPr>
              <a:t>xx%</a:t>
            </a:r>
            <a:endParaRPr lang="fr-FR" sz="6000" b="0" strike="noStrike" spc="-1">
              <a:solidFill>
                <a:schemeClr val="dk1"/>
              </a:solidFill>
              <a:latin typeface="Arial"/>
            </a:endParaRPr>
          </a:p>
        </p:txBody>
      </p:sp>
      <p:sp>
        <p:nvSpPr>
          <p:cNvPr id="48" name="Google Shape;17;p3"/>
          <p:cNvSpPr/>
          <p:nvPr/>
        </p:nvSpPr>
        <p:spPr>
          <a:xfrm>
            <a:off x="-808920" y="539640"/>
            <a:ext cx="3037320" cy="1109520"/>
          </a:xfrm>
          <a:prstGeom prst="roundRect">
            <a:avLst>
              <a:gd name="adj" fmla="val 50000"/>
            </a:avLst>
          </a:prstGeom>
          <a:noFill/>
          <a:ln w="38100">
            <a:solidFill>
              <a:srgbClr val="D9CFDE"/>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49" name="Google Shape;18;p3"/>
          <p:cNvSpPr/>
          <p:nvPr/>
        </p:nvSpPr>
        <p:spPr>
          <a:xfrm>
            <a:off x="6912000" y="3498480"/>
            <a:ext cx="3037320" cy="1109520"/>
          </a:xfrm>
          <a:prstGeom prst="roundRect">
            <a:avLst>
              <a:gd name="adj" fmla="val 50000"/>
            </a:avLst>
          </a:prstGeom>
          <a:noFill/>
          <a:ln w="38100">
            <a:solidFill>
              <a:srgbClr val="D9CFDE"/>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50" name="PlaceHolder 3"/>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71" r:id="rId1"/>
  </p:sldLayoutIdLst>
  <p:txStyles>
    <p:titleStyle/>
    <p:bodyStyle/>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51" name="PlaceHolder 1"/>
          <p:cNvSpPr>
            <a:spLocks noGrp="1"/>
          </p:cNvSpPr>
          <p:nvPr>
            <p:ph type="title"/>
          </p:nvPr>
        </p:nvSpPr>
        <p:spPr>
          <a:xfrm>
            <a:off x="1354320" y="1786320"/>
            <a:ext cx="2732040" cy="527400"/>
          </a:xfrm>
          <a:prstGeom prst="rect">
            <a:avLst/>
          </a:prstGeom>
          <a:noFill/>
          <a:ln w="0">
            <a:noFill/>
          </a:ln>
        </p:spPr>
        <p:txBody>
          <a:bodyPr lIns="91440" tIns="91440" rIns="91440" bIns="91440" anchor="b">
            <a:noAutofit/>
          </a:bodyPr>
          <a:lstStyle/>
          <a:p>
            <a:pPr indent="0">
              <a:buNone/>
            </a:pPr>
            <a:r>
              <a:rPr lang="fr-FR" sz="2500" b="0" strike="noStrike" spc="-1">
                <a:solidFill>
                  <a:schemeClr val="dk1"/>
                </a:solidFill>
                <a:latin typeface="Arial"/>
              </a:rPr>
              <a:t>Click to edit the title text format</a:t>
            </a:r>
          </a:p>
        </p:txBody>
      </p:sp>
      <p:sp>
        <p:nvSpPr>
          <p:cNvPr id="52" name="PlaceHolder 2"/>
          <p:cNvSpPr>
            <a:spLocks noGrp="1"/>
          </p:cNvSpPr>
          <p:nvPr>
            <p:ph type="title"/>
          </p:nvPr>
        </p:nvSpPr>
        <p:spPr>
          <a:xfrm>
            <a:off x="5057280" y="1786320"/>
            <a:ext cx="2732040" cy="527400"/>
          </a:xfrm>
          <a:prstGeom prst="rect">
            <a:avLst/>
          </a:prstGeom>
          <a:noFill/>
          <a:ln w="0">
            <a:noFill/>
          </a:ln>
        </p:spPr>
        <p:txBody>
          <a:bodyPr lIns="91440" tIns="91440" rIns="91440" bIns="91440" anchor="b">
            <a:noAutofit/>
          </a:bodyPr>
          <a:lstStyle/>
          <a:p>
            <a:pPr indent="0">
              <a:buNone/>
            </a:pPr>
            <a:r>
              <a:rPr lang="fr-FR" sz="2500" b="0" strike="noStrike" spc="-1">
                <a:solidFill>
                  <a:schemeClr val="dk1"/>
                </a:solidFill>
                <a:latin typeface="Arial"/>
              </a:rPr>
              <a:t>Click to edit the title text format</a:t>
            </a:r>
          </a:p>
        </p:txBody>
      </p:sp>
      <p:sp>
        <p:nvSpPr>
          <p:cNvPr id="53" name="PlaceHolder 3"/>
          <p:cNvSpPr>
            <a:spLocks noGrp="1"/>
          </p:cNvSpPr>
          <p:nvPr>
            <p:ph type="title"/>
          </p:nvPr>
        </p:nvSpPr>
        <p:spPr>
          <a:xfrm>
            <a:off x="1354320" y="3219480"/>
            <a:ext cx="2732040" cy="527400"/>
          </a:xfrm>
          <a:prstGeom prst="rect">
            <a:avLst/>
          </a:prstGeom>
          <a:noFill/>
          <a:ln w="0">
            <a:noFill/>
          </a:ln>
        </p:spPr>
        <p:txBody>
          <a:bodyPr lIns="91440" tIns="91440" rIns="91440" bIns="91440" anchor="b">
            <a:noAutofit/>
          </a:bodyPr>
          <a:lstStyle/>
          <a:p>
            <a:pPr indent="0">
              <a:buNone/>
            </a:pPr>
            <a:r>
              <a:rPr lang="fr-FR" sz="2500" b="0" strike="noStrike" spc="-1">
                <a:solidFill>
                  <a:schemeClr val="dk1"/>
                </a:solidFill>
                <a:latin typeface="Arial"/>
              </a:rPr>
              <a:t>Click to edit the title text format</a:t>
            </a:r>
          </a:p>
        </p:txBody>
      </p:sp>
      <p:sp>
        <p:nvSpPr>
          <p:cNvPr id="54" name="PlaceHolder 4"/>
          <p:cNvSpPr>
            <a:spLocks noGrp="1"/>
          </p:cNvSpPr>
          <p:nvPr>
            <p:ph type="title"/>
          </p:nvPr>
        </p:nvSpPr>
        <p:spPr>
          <a:xfrm>
            <a:off x="5057280" y="3219480"/>
            <a:ext cx="2732040" cy="527400"/>
          </a:xfrm>
          <a:prstGeom prst="rect">
            <a:avLst/>
          </a:prstGeom>
          <a:noFill/>
          <a:ln w="0">
            <a:noFill/>
          </a:ln>
        </p:spPr>
        <p:txBody>
          <a:bodyPr lIns="91440" tIns="91440" rIns="91440" bIns="91440" anchor="b">
            <a:noAutofit/>
          </a:bodyPr>
          <a:lstStyle/>
          <a:p>
            <a:pPr indent="0">
              <a:buNone/>
            </a:pPr>
            <a:r>
              <a:rPr lang="fr-FR" sz="2500" b="0" strike="noStrike" spc="-1">
                <a:solidFill>
                  <a:schemeClr val="dk1"/>
                </a:solidFill>
                <a:latin typeface="Arial"/>
              </a:rPr>
              <a:t>Click to edit the title text format</a:t>
            </a:r>
          </a:p>
        </p:txBody>
      </p:sp>
      <p:sp>
        <p:nvSpPr>
          <p:cNvPr id="55" name="PlaceHolder 5"/>
          <p:cNvSpPr>
            <a:spLocks noGrp="1"/>
          </p:cNvSpPr>
          <p:nvPr>
            <p:ph type="title"/>
          </p:nvPr>
        </p:nvSpPr>
        <p:spPr>
          <a:xfrm>
            <a:off x="720000" y="539640"/>
            <a:ext cx="7703640" cy="572400"/>
          </a:xfrm>
          <a:prstGeom prst="rect">
            <a:avLst/>
          </a:prstGeom>
          <a:noFill/>
          <a:ln w="0">
            <a:noFill/>
          </a:ln>
        </p:spPr>
        <p:txBody>
          <a:bodyPr lIns="91440" tIns="91440" rIns="91440" bIns="91440" anchor="t">
            <a:noAutofit/>
          </a:bodyPr>
          <a:lstStyle/>
          <a:p>
            <a:pPr indent="0">
              <a:buNone/>
            </a:pPr>
            <a:r>
              <a:rPr lang="fr-FR" sz="3500" b="0" strike="noStrike" spc="-1">
                <a:solidFill>
                  <a:schemeClr val="dk1"/>
                </a:solidFill>
                <a:latin typeface="Arial"/>
              </a:rPr>
              <a:t>Click to edit the title text format</a:t>
            </a:r>
          </a:p>
        </p:txBody>
      </p:sp>
      <p:sp>
        <p:nvSpPr>
          <p:cNvPr id="56" name="Google Shape;126;p21"/>
          <p:cNvSpPr/>
          <p:nvPr/>
        </p:nvSpPr>
        <p:spPr>
          <a:xfrm>
            <a:off x="-738360" y="539640"/>
            <a:ext cx="2903040" cy="1001520"/>
          </a:xfrm>
          <a:prstGeom prst="roundRect">
            <a:avLst>
              <a:gd name="adj" fmla="val 50000"/>
            </a:avLst>
          </a:prstGeom>
          <a:noFill/>
          <a:ln w="38100">
            <a:solidFill>
              <a:srgbClr val="D2DAE9"/>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57" name="Google Shape;127;p21"/>
          <p:cNvSpPr/>
          <p:nvPr/>
        </p:nvSpPr>
        <p:spPr>
          <a:xfrm>
            <a:off x="6978960" y="539640"/>
            <a:ext cx="2903040" cy="1001520"/>
          </a:xfrm>
          <a:prstGeom prst="roundRect">
            <a:avLst>
              <a:gd name="adj" fmla="val 50000"/>
            </a:avLst>
          </a:prstGeom>
          <a:noFill/>
          <a:ln w="38100">
            <a:solidFill>
              <a:srgbClr val="FFE0A7"/>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Tree>
  </p:cSld>
  <p:clrMap bg1="lt1" tx1="dk1" bg2="lt2" tx2="dk2" accent1="accent1" accent2="accent2" accent3="accent3" accent4="accent4" accent5="accent5" accent6="accent6" hlink="hlink" folHlink="folHlink"/>
  <p:sldLayoutIdLst>
    <p:sldLayoutId id="2147483673" r:id="rId1"/>
  </p:sldLayoutIdLst>
  <p:txStyles>
    <p:titleStyle/>
    <p:bodyStyle/>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58" name="PlaceHolder 1"/>
          <p:cNvSpPr>
            <a:spLocks noGrp="1"/>
          </p:cNvSpPr>
          <p:nvPr>
            <p:ph type="title"/>
          </p:nvPr>
        </p:nvSpPr>
        <p:spPr>
          <a:xfrm>
            <a:off x="1098360" y="1950840"/>
            <a:ext cx="2078640" cy="527400"/>
          </a:xfrm>
          <a:prstGeom prst="rect">
            <a:avLst/>
          </a:prstGeom>
          <a:noFill/>
          <a:ln w="0">
            <a:noFill/>
          </a:ln>
        </p:spPr>
        <p:txBody>
          <a:bodyPr lIns="91440" tIns="91440" rIns="91440" bIns="91440" anchor="b">
            <a:noAutofit/>
          </a:bodyPr>
          <a:lstStyle/>
          <a:p>
            <a:pPr indent="0">
              <a:buNone/>
            </a:pPr>
            <a:r>
              <a:rPr lang="fr-FR" sz="2500" b="0" strike="noStrike" spc="-1">
                <a:solidFill>
                  <a:schemeClr val="dk1"/>
                </a:solidFill>
                <a:latin typeface="Arial"/>
              </a:rPr>
              <a:t>Click to edit the title text format</a:t>
            </a:r>
          </a:p>
        </p:txBody>
      </p:sp>
      <p:sp>
        <p:nvSpPr>
          <p:cNvPr id="59" name="PlaceHolder 2"/>
          <p:cNvSpPr>
            <a:spLocks noGrp="1"/>
          </p:cNvSpPr>
          <p:nvPr>
            <p:ph type="title"/>
          </p:nvPr>
        </p:nvSpPr>
        <p:spPr>
          <a:xfrm>
            <a:off x="3532680" y="1950840"/>
            <a:ext cx="2078640" cy="527400"/>
          </a:xfrm>
          <a:prstGeom prst="rect">
            <a:avLst/>
          </a:prstGeom>
          <a:noFill/>
          <a:ln w="0">
            <a:noFill/>
          </a:ln>
        </p:spPr>
        <p:txBody>
          <a:bodyPr lIns="91440" tIns="91440" rIns="91440" bIns="91440" anchor="b">
            <a:noAutofit/>
          </a:bodyPr>
          <a:lstStyle/>
          <a:p>
            <a:pPr indent="0">
              <a:buNone/>
            </a:pPr>
            <a:r>
              <a:rPr lang="fr-FR" sz="2500" b="0" strike="noStrike" spc="-1">
                <a:solidFill>
                  <a:schemeClr val="dk1"/>
                </a:solidFill>
                <a:latin typeface="Arial"/>
              </a:rPr>
              <a:t>Click to edit the title text format</a:t>
            </a:r>
          </a:p>
        </p:txBody>
      </p:sp>
      <p:sp>
        <p:nvSpPr>
          <p:cNvPr id="60" name="PlaceHolder 3"/>
          <p:cNvSpPr>
            <a:spLocks noGrp="1"/>
          </p:cNvSpPr>
          <p:nvPr>
            <p:ph type="title"/>
          </p:nvPr>
        </p:nvSpPr>
        <p:spPr>
          <a:xfrm>
            <a:off x="1098360" y="3689640"/>
            <a:ext cx="2078640" cy="527400"/>
          </a:xfrm>
          <a:prstGeom prst="rect">
            <a:avLst/>
          </a:prstGeom>
          <a:noFill/>
          <a:ln w="0">
            <a:noFill/>
          </a:ln>
        </p:spPr>
        <p:txBody>
          <a:bodyPr lIns="91440" tIns="91440" rIns="91440" bIns="91440" anchor="b">
            <a:noAutofit/>
          </a:bodyPr>
          <a:lstStyle/>
          <a:p>
            <a:pPr indent="0">
              <a:buNone/>
            </a:pPr>
            <a:r>
              <a:rPr lang="fr-FR" sz="2500" b="0" strike="noStrike" spc="-1">
                <a:solidFill>
                  <a:schemeClr val="dk1"/>
                </a:solidFill>
                <a:latin typeface="Arial"/>
              </a:rPr>
              <a:t>Click to edit the title text format</a:t>
            </a:r>
          </a:p>
        </p:txBody>
      </p:sp>
      <p:sp>
        <p:nvSpPr>
          <p:cNvPr id="61" name="PlaceHolder 4"/>
          <p:cNvSpPr>
            <a:spLocks noGrp="1"/>
          </p:cNvSpPr>
          <p:nvPr>
            <p:ph type="title"/>
          </p:nvPr>
        </p:nvSpPr>
        <p:spPr>
          <a:xfrm>
            <a:off x="3532680" y="3689640"/>
            <a:ext cx="2078640" cy="527400"/>
          </a:xfrm>
          <a:prstGeom prst="rect">
            <a:avLst/>
          </a:prstGeom>
          <a:noFill/>
          <a:ln w="0">
            <a:noFill/>
          </a:ln>
        </p:spPr>
        <p:txBody>
          <a:bodyPr lIns="91440" tIns="91440" rIns="91440" bIns="91440" anchor="b">
            <a:noAutofit/>
          </a:bodyPr>
          <a:lstStyle/>
          <a:p>
            <a:pPr indent="0">
              <a:buNone/>
            </a:pPr>
            <a:r>
              <a:rPr lang="fr-FR" sz="2500" b="0" strike="noStrike" spc="-1">
                <a:solidFill>
                  <a:schemeClr val="dk1"/>
                </a:solidFill>
                <a:latin typeface="Arial"/>
              </a:rPr>
              <a:t>Click to edit the title text format</a:t>
            </a:r>
          </a:p>
        </p:txBody>
      </p:sp>
      <p:sp>
        <p:nvSpPr>
          <p:cNvPr id="62" name="PlaceHolder 5"/>
          <p:cNvSpPr>
            <a:spLocks noGrp="1"/>
          </p:cNvSpPr>
          <p:nvPr>
            <p:ph type="title"/>
          </p:nvPr>
        </p:nvSpPr>
        <p:spPr>
          <a:xfrm>
            <a:off x="5966640" y="1950840"/>
            <a:ext cx="2078640" cy="527400"/>
          </a:xfrm>
          <a:prstGeom prst="rect">
            <a:avLst/>
          </a:prstGeom>
          <a:noFill/>
          <a:ln w="0">
            <a:noFill/>
          </a:ln>
        </p:spPr>
        <p:txBody>
          <a:bodyPr lIns="91440" tIns="91440" rIns="91440" bIns="91440" anchor="b">
            <a:noAutofit/>
          </a:bodyPr>
          <a:lstStyle/>
          <a:p>
            <a:pPr indent="0">
              <a:buNone/>
            </a:pPr>
            <a:r>
              <a:rPr lang="fr-FR" sz="2500" b="0" strike="noStrike" spc="-1">
                <a:solidFill>
                  <a:schemeClr val="dk1"/>
                </a:solidFill>
                <a:latin typeface="Arial"/>
              </a:rPr>
              <a:t>Click to edit the title text format</a:t>
            </a:r>
          </a:p>
        </p:txBody>
      </p:sp>
      <p:sp>
        <p:nvSpPr>
          <p:cNvPr id="63" name="PlaceHolder 6"/>
          <p:cNvSpPr>
            <a:spLocks noGrp="1"/>
          </p:cNvSpPr>
          <p:nvPr>
            <p:ph type="title"/>
          </p:nvPr>
        </p:nvSpPr>
        <p:spPr>
          <a:xfrm>
            <a:off x="5966640" y="3689640"/>
            <a:ext cx="2078640" cy="527400"/>
          </a:xfrm>
          <a:prstGeom prst="rect">
            <a:avLst/>
          </a:prstGeom>
          <a:noFill/>
          <a:ln w="0">
            <a:noFill/>
          </a:ln>
        </p:spPr>
        <p:txBody>
          <a:bodyPr lIns="91440" tIns="91440" rIns="91440" bIns="91440" anchor="b">
            <a:noAutofit/>
          </a:bodyPr>
          <a:lstStyle/>
          <a:p>
            <a:pPr indent="0">
              <a:buNone/>
            </a:pPr>
            <a:r>
              <a:rPr lang="fr-FR" sz="2500" b="0" strike="noStrike" spc="-1">
                <a:solidFill>
                  <a:schemeClr val="dk1"/>
                </a:solidFill>
                <a:latin typeface="Arial"/>
              </a:rPr>
              <a:t>Click to edit the title text format</a:t>
            </a:r>
          </a:p>
        </p:txBody>
      </p:sp>
      <p:sp>
        <p:nvSpPr>
          <p:cNvPr id="64" name="PlaceHolder 7"/>
          <p:cNvSpPr>
            <a:spLocks noGrp="1"/>
          </p:cNvSpPr>
          <p:nvPr>
            <p:ph type="title"/>
          </p:nvPr>
        </p:nvSpPr>
        <p:spPr>
          <a:xfrm>
            <a:off x="720000" y="539640"/>
            <a:ext cx="7703640" cy="572400"/>
          </a:xfrm>
          <a:prstGeom prst="rect">
            <a:avLst/>
          </a:prstGeom>
          <a:noFill/>
          <a:ln w="0">
            <a:noFill/>
          </a:ln>
        </p:spPr>
        <p:txBody>
          <a:bodyPr lIns="91440" tIns="91440" rIns="91440" bIns="91440" anchor="t">
            <a:noAutofit/>
          </a:bodyPr>
          <a:lstStyle/>
          <a:p>
            <a:pPr indent="0">
              <a:buNone/>
            </a:pPr>
            <a:r>
              <a:rPr lang="fr-FR" sz="3500" b="0" strike="noStrike" spc="-1">
                <a:solidFill>
                  <a:schemeClr val="dk1"/>
                </a:solidFill>
                <a:latin typeface="Arial"/>
              </a:rPr>
              <a:t>Click to edit the title text format</a:t>
            </a:r>
          </a:p>
        </p:txBody>
      </p:sp>
      <p:sp>
        <p:nvSpPr>
          <p:cNvPr id="65" name="Google Shape;142;p22"/>
          <p:cNvSpPr/>
          <p:nvPr/>
        </p:nvSpPr>
        <p:spPr>
          <a:xfrm rot="5400000">
            <a:off x="-1171800" y="1218240"/>
            <a:ext cx="2359080" cy="1001520"/>
          </a:xfrm>
          <a:prstGeom prst="roundRect">
            <a:avLst>
              <a:gd name="adj" fmla="val 50000"/>
            </a:avLst>
          </a:prstGeom>
          <a:noFill/>
          <a:ln w="38100">
            <a:solidFill>
              <a:srgbClr val="D2DAE9"/>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66" name="Google Shape;143;p22"/>
          <p:cNvSpPr/>
          <p:nvPr/>
        </p:nvSpPr>
        <p:spPr>
          <a:xfrm rot="5400000">
            <a:off x="7957440" y="2927520"/>
            <a:ext cx="2359080" cy="1001520"/>
          </a:xfrm>
          <a:prstGeom prst="roundRect">
            <a:avLst>
              <a:gd name="adj" fmla="val 50000"/>
            </a:avLst>
          </a:prstGeom>
          <a:noFill/>
          <a:ln w="38100">
            <a:solidFill>
              <a:srgbClr val="F9CFD0"/>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Tree>
  </p:cSld>
  <p:clrMap bg1="lt1" tx1="dk1" bg2="lt2" tx2="dk2" accent1="accent1" accent2="accent2" accent3="accent3" accent4="accent4" accent5="accent5" accent6="accent6" hlink="hlink" folHlink="folHlink"/>
  <p:sldLayoutIdLst>
    <p:sldLayoutId id="2147483675" r:id="rId1"/>
  </p:sldLayoutIdLst>
  <p:txStyles>
    <p:titleStyle/>
    <p:bodyStyle/>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67" name="PlaceHolder 1"/>
          <p:cNvSpPr>
            <a:spLocks noGrp="1"/>
          </p:cNvSpPr>
          <p:nvPr>
            <p:ph type="title"/>
          </p:nvPr>
        </p:nvSpPr>
        <p:spPr>
          <a:xfrm>
            <a:off x="1151640" y="1438920"/>
            <a:ext cx="2137680" cy="517680"/>
          </a:xfrm>
          <a:prstGeom prst="rect">
            <a:avLst/>
          </a:prstGeom>
          <a:noFill/>
          <a:ln w="0">
            <a:noFill/>
          </a:ln>
        </p:spPr>
        <p:txBody>
          <a:bodyPr lIns="91440" tIns="91440" rIns="91440" bIns="91440" anchor="b">
            <a:noAutofit/>
          </a:bodyPr>
          <a:lstStyle/>
          <a:p>
            <a:pPr indent="0" algn="r">
              <a:lnSpc>
                <a:spcPct val="100000"/>
              </a:lnSpc>
              <a:buNone/>
            </a:pPr>
            <a:r>
              <a:rPr lang="fr-FR" sz="2500" b="0" strike="noStrike" spc="-1">
                <a:solidFill>
                  <a:schemeClr val="dk1"/>
                </a:solidFill>
                <a:latin typeface="Lexend Deca"/>
                <a:ea typeface="Lexend Deca"/>
              </a:rPr>
              <a:t>xx%</a:t>
            </a:r>
            <a:endParaRPr lang="fr-FR" sz="2500" b="0" strike="noStrike" spc="-1">
              <a:solidFill>
                <a:schemeClr val="dk1"/>
              </a:solidFill>
              <a:latin typeface="Arial"/>
            </a:endParaRPr>
          </a:p>
        </p:txBody>
      </p:sp>
      <p:sp>
        <p:nvSpPr>
          <p:cNvPr id="68" name="PlaceHolder 2"/>
          <p:cNvSpPr>
            <a:spLocks noGrp="1"/>
          </p:cNvSpPr>
          <p:nvPr>
            <p:ph type="title"/>
          </p:nvPr>
        </p:nvSpPr>
        <p:spPr>
          <a:xfrm>
            <a:off x="5854680" y="1936080"/>
            <a:ext cx="2137680" cy="517680"/>
          </a:xfrm>
          <a:prstGeom prst="rect">
            <a:avLst/>
          </a:prstGeom>
          <a:noFill/>
          <a:ln w="0">
            <a:noFill/>
          </a:ln>
        </p:spPr>
        <p:txBody>
          <a:bodyPr lIns="91440" tIns="91440" rIns="91440" bIns="91440" anchor="b">
            <a:noAutofit/>
          </a:bodyPr>
          <a:lstStyle/>
          <a:p>
            <a:pPr indent="0">
              <a:lnSpc>
                <a:spcPct val="100000"/>
              </a:lnSpc>
              <a:buNone/>
            </a:pPr>
            <a:r>
              <a:rPr lang="fr-FR" sz="2500" b="0" strike="noStrike" spc="-1">
                <a:solidFill>
                  <a:schemeClr val="dk1"/>
                </a:solidFill>
                <a:latin typeface="Lexend Deca"/>
                <a:ea typeface="Lexend Deca"/>
              </a:rPr>
              <a:t>xx%</a:t>
            </a:r>
            <a:endParaRPr lang="fr-FR" sz="2500" b="0" strike="noStrike" spc="-1">
              <a:solidFill>
                <a:schemeClr val="dk1"/>
              </a:solidFill>
              <a:latin typeface="Arial"/>
            </a:endParaRPr>
          </a:p>
        </p:txBody>
      </p:sp>
      <p:sp>
        <p:nvSpPr>
          <p:cNvPr id="69" name="PlaceHolder 3"/>
          <p:cNvSpPr>
            <a:spLocks noGrp="1"/>
          </p:cNvSpPr>
          <p:nvPr>
            <p:ph type="title"/>
          </p:nvPr>
        </p:nvSpPr>
        <p:spPr>
          <a:xfrm>
            <a:off x="5854680" y="2930040"/>
            <a:ext cx="2137680" cy="517680"/>
          </a:xfrm>
          <a:prstGeom prst="rect">
            <a:avLst/>
          </a:prstGeom>
          <a:noFill/>
          <a:ln w="0">
            <a:noFill/>
          </a:ln>
        </p:spPr>
        <p:txBody>
          <a:bodyPr lIns="91440" tIns="91440" rIns="91440" bIns="91440" anchor="b">
            <a:noAutofit/>
          </a:bodyPr>
          <a:lstStyle/>
          <a:p>
            <a:pPr indent="0">
              <a:lnSpc>
                <a:spcPct val="100000"/>
              </a:lnSpc>
              <a:buNone/>
            </a:pPr>
            <a:r>
              <a:rPr lang="fr-FR" sz="2500" b="0" strike="noStrike" spc="-1">
                <a:solidFill>
                  <a:schemeClr val="dk1"/>
                </a:solidFill>
                <a:latin typeface="Lexend Deca"/>
                <a:ea typeface="Lexend Deca"/>
              </a:rPr>
              <a:t>xx%</a:t>
            </a:r>
            <a:endParaRPr lang="fr-FR" sz="2500" b="0" strike="noStrike" spc="-1">
              <a:solidFill>
                <a:schemeClr val="dk1"/>
              </a:solidFill>
              <a:latin typeface="Arial"/>
            </a:endParaRPr>
          </a:p>
        </p:txBody>
      </p:sp>
      <p:sp>
        <p:nvSpPr>
          <p:cNvPr id="70" name="PlaceHolder 4"/>
          <p:cNvSpPr>
            <a:spLocks noGrp="1"/>
          </p:cNvSpPr>
          <p:nvPr>
            <p:ph type="title"/>
          </p:nvPr>
        </p:nvSpPr>
        <p:spPr>
          <a:xfrm>
            <a:off x="1151640" y="2432880"/>
            <a:ext cx="2137680" cy="517680"/>
          </a:xfrm>
          <a:prstGeom prst="rect">
            <a:avLst/>
          </a:prstGeom>
          <a:noFill/>
          <a:ln w="0">
            <a:noFill/>
          </a:ln>
        </p:spPr>
        <p:txBody>
          <a:bodyPr lIns="91440" tIns="91440" rIns="91440" bIns="91440" anchor="b">
            <a:noAutofit/>
          </a:bodyPr>
          <a:lstStyle/>
          <a:p>
            <a:pPr indent="0" algn="r">
              <a:lnSpc>
                <a:spcPct val="100000"/>
              </a:lnSpc>
              <a:buNone/>
            </a:pPr>
            <a:r>
              <a:rPr lang="fr-FR" sz="2500" b="0" strike="noStrike" spc="-1">
                <a:solidFill>
                  <a:schemeClr val="dk1"/>
                </a:solidFill>
                <a:latin typeface="Lexend Deca"/>
                <a:ea typeface="Lexend Deca"/>
              </a:rPr>
              <a:t>xx%</a:t>
            </a:r>
            <a:endParaRPr lang="fr-FR" sz="2500" b="0" strike="noStrike" spc="-1">
              <a:solidFill>
                <a:schemeClr val="dk1"/>
              </a:solidFill>
              <a:latin typeface="Arial"/>
            </a:endParaRPr>
          </a:p>
        </p:txBody>
      </p:sp>
      <p:sp>
        <p:nvSpPr>
          <p:cNvPr id="71" name="PlaceHolder 5"/>
          <p:cNvSpPr>
            <a:spLocks noGrp="1"/>
          </p:cNvSpPr>
          <p:nvPr>
            <p:ph type="title"/>
          </p:nvPr>
        </p:nvSpPr>
        <p:spPr>
          <a:xfrm>
            <a:off x="720000" y="539640"/>
            <a:ext cx="7703640" cy="572400"/>
          </a:xfrm>
          <a:prstGeom prst="rect">
            <a:avLst/>
          </a:prstGeom>
          <a:noFill/>
          <a:ln w="0">
            <a:noFill/>
          </a:ln>
        </p:spPr>
        <p:txBody>
          <a:bodyPr lIns="91440" tIns="91440" rIns="91440" bIns="91440" anchor="t">
            <a:noAutofit/>
          </a:bodyPr>
          <a:lstStyle/>
          <a:p>
            <a:pPr indent="0">
              <a:buNone/>
            </a:pPr>
            <a:r>
              <a:rPr lang="fr-FR" sz="3500" b="0" strike="noStrike" spc="-1">
                <a:solidFill>
                  <a:schemeClr val="dk1"/>
                </a:solidFill>
                <a:latin typeface="Arial"/>
              </a:rPr>
              <a:t>Click to edit the title text format</a:t>
            </a:r>
          </a:p>
        </p:txBody>
      </p:sp>
      <p:sp>
        <p:nvSpPr>
          <p:cNvPr id="72" name="Google Shape;154;p23"/>
          <p:cNvSpPr/>
          <p:nvPr/>
        </p:nvSpPr>
        <p:spPr>
          <a:xfrm>
            <a:off x="-457920" y="-212040"/>
            <a:ext cx="2903040" cy="1001520"/>
          </a:xfrm>
          <a:prstGeom prst="roundRect">
            <a:avLst>
              <a:gd name="adj" fmla="val 50000"/>
            </a:avLst>
          </a:prstGeom>
          <a:noFill/>
          <a:ln w="38100">
            <a:solidFill>
              <a:srgbClr val="D2DAE9"/>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73" name="Google Shape;155;p23"/>
          <p:cNvSpPr/>
          <p:nvPr/>
        </p:nvSpPr>
        <p:spPr>
          <a:xfrm>
            <a:off x="6698520" y="4353480"/>
            <a:ext cx="2903040" cy="1001520"/>
          </a:xfrm>
          <a:prstGeom prst="roundRect">
            <a:avLst>
              <a:gd name="adj" fmla="val 50000"/>
            </a:avLst>
          </a:prstGeom>
          <a:noFill/>
          <a:ln w="38100">
            <a:solidFill>
              <a:srgbClr val="F9CFD0"/>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74" name="PlaceHolder 6"/>
          <p:cNvSpPr>
            <a:spLocks noGrp="1"/>
          </p:cNvSpPr>
          <p:nvPr>
            <p:ph type="title"/>
          </p:nvPr>
        </p:nvSpPr>
        <p:spPr>
          <a:xfrm>
            <a:off x="1151280" y="3427200"/>
            <a:ext cx="2137680" cy="517680"/>
          </a:xfrm>
          <a:prstGeom prst="rect">
            <a:avLst/>
          </a:prstGeom>
          <a:noFill/>
          <a:ln w="0">
            <a:noFill/>
          </a:ln>
        </p:spPr>
        <p:txBody>
          <a:bodyPr lIns="91440" tIns="91440" rIns="91440" bIns="91440" anchor="b">
            <a:noAutofit/>
          </a:bodyPr>
          <a:lstStyle/>
          <a:p>
            <a:pPr indent="0" algn="r">
              <a:lnSpc>
                <a:spcPct val="100000"/>
              </a:lnSpc>
              <a:buNone/>
            </a:pPr>
            <a:r>
              <a:rPr lang="fr-FR" sz="2500" b="0" strike="noStrike" spc="-1">
                <a:solidFill>
                  <a:schemeClr val="dk1"/>
                </a:solidFill>
                <a:latin typeface="Lexend Deca"/>
                <a:ea typeface="Lexend Deca"/>
              </a:rPr>
              <a:t>xx%</a:t>
            </a:r>
            <a:endParaRPr lang="fr-FR" sz="2500" b="0" strike="noStrike" spc="-1">
              <a:solidFill>
                <a:schemeClr val="dk1"/>
              </a:solidFill>
              <a:latin typeface="Arial"/>
            </a:endParaRPr>
          </a:p>
        </p:txBody>
      </p:sp>
    </p:spTree>
  </p:cSld>
  <p:clrMap bg1="lt1" tx1="dk1" bg2="lt2" tx2="dk2" accent1="accent1" accent2="accent2" accent3="accent3" accent4="accent4" accent5="accent5" accent6="accent6" hlink="hlink" folHlink="folHlink"/>
  <p:sldLayoutIdLst>
    <p:sldLayoutId id="2147483677" r:id="rId1"/>
  </p:sldLayoutIdLst>
  <p:txStyles>
    <p:titleStyle/>
    <p:bodyStyle/>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80" name="Google Shape;166;p25"/>
          <p:cNvSpPr/>
          <p:nvPr/>
        </p:nvSpPr>
        <p:spPr>
          <a:xfrm>
            <a:off x="-565200" y="-462600"/>
            <a:ext cx="5908680" cy="1001520"/>
          </a:xfrm>
          <a:prstGeom prst="roundRect">
            <a:avLst>
              <a:gd name="adj" fmla="val 50000"/>
            </a:avLst>
          </a:prstGeom>
          <a:noFill/>
          <a:ln w="38100">
            <a:solidFill>
              <a:srgbClr val="D9CFDE"/>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81" name="Google Shape;167;p25"/>
          <p:cNvSpPr/>
          <p:nvPr/>
        </p:nvSpPr>
        <p:spPr>
          <a:xfrm>
            <a:off x="3799800" y="4608720"/>
            <a:ext cx="5908680" cy="1001520"/>
          </a:xfrm>
          <a:prstGeom prst="roundRect">
            <a:avLst>
              <a:gd name="adj" fmla="val 50000"/>
            </a:avLst>
          </a:prstGeom>
          <a:noFill/>
          <a:ln w="38100">
            <a:solidFill>
              <a:srgbClr val="F9CFD0"/>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Tree>
  </p:cSld>
  <p:clrMap bg1="lt1" tx1="dk1" bg2="lt2" tx2="dk2" accent1="accent1" accent2="accent2" accent3="accent3" accent4="accent4" accent5="accent5" accent6="accent6" hlink="hlink" folHlink="folHlink"/>
  <p:sldLayoutIdLst>
    <p:sldLayoutId id="2147483681" r:id="rId1"/>
  </p:sldLayoutIdLst>
  <p:txStyles>
    <p:titleStyle/>
    <p:bodyStyle/>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82" name="Google Shape;169;p26"/>
          <p:cNvSpPr/>
          <p:nvPr/>
        </p:nvSpPr>
        <p:spPr>
          <a:xfrm>
            <a:off x="-808920" y="539640"/>
            <a:ext cx="3037320" cy="1109520"/>
          </a:xfrm>
          <a:prstGeom prst="roundRect">
            <a:avLst>
              <a:gd name="adj" fmla="val 50000"/>
            </a:avLst>
          </a:prstGeom>
          <a:noFill/>
          <a:ln w="38100">
            <a:solidFill>
              <a:srgbClr val="FFE0A7"/>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83" name="Google Shape;170;p26"/>
          <p:cNvSpPr/>
          <p:nvPr/>
        </p:nvSpPr>
        <p:spPr>
          <a:xfrm>
            <a:off x="6912000" y="3498480"/>
            <a:ext cx="3037320" cy="1109520"/>
          </a:xfrm>
          <a:prstGeom prst="roundRect">
            <a:avLst>
              <a:gd name="adj" fmla="val 50000"/>
            </a:avLst>
          </a:prstGeom>
          <a:noFill/>
          <a:ln w="38100">
            <a:solidFill>
              <a:srgbClr val="D9CFDE"/>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Tree>
  </p:cSld>
  <p:clrMap bg1="lt1" tx1="dk1" bg2="lt2" tx2="dk2" accent1="accent1" accent2="accent2" accent3="accent3" accent4="accent4" accent5="accent5" accent6="accent6" hlink="hlink" folHlink="folHlink"/>
  <p:sldLayoutIdLst>
    <p:sldLayoutId id="2147483683" r:id="rId1"/>
  </p:sldLayoutIdLst>
  <p:txStyles>
    <p:titleStyle/>
    <p:bodyStyle/>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84" name="PlaceHolder 1"/>
          <p:cNvSpPr>
            <a:spLocks noGrp="1"/>
          </p:cNvSpPr>
          <p:nvPr>
            <p:ph type="title"/>
          </p:nvPr>
        </p:nvSpPr>
        <p:spPr>
          <a:xfrm>
            <a:off x="720000" y="539640"/>
            <a:ext cx="7703640" cy="572400"/>
          </a:xfrm>
          <a:prstGeom prst="rect">
            <a:avLst/>
          </a:prstGeom>
          <a:noFill/>
          <a:ln w="0">
            <a:noFill/>
          </a:ln>
        </p:spPr>
        <p:txBody>
          <a:bodyPr lIns="91440" tIns="91440" rIns="91440" bIns="91440" anchor="t">
            <a:noAutofit/>
          </a:bodyPr>
          <a:lstStyle/>
          <a:p>
            <a:pPr indent="0">
              <a:buNone/>
            </a:pPr>
            <a:r>
              <a:rPr lang="fr-FR" sz="3500" b="0" strike="noStrike" spc="-1">
                <a:solidFill>
                  <a:schemeClr val="dk1"/>
                </a:solidFill>
                <a:latin typeface="Arial"/>
              </a:rPr>
              <a:t>Click to edit the title text format</a:t>
            </a:r>
          </a:p>
        </p:txBody>
      </p:sp>
      <p:sp>
        <p:nvSpPr>
          <p:cNvPr id="85" name="PlaceHolder 2"/>
          <p:cNvSpPr>
            <a:spLocks noGrp="1"/>
          </p:cNvSpPr>
          <p:nvPr>
            <p:ph type="body"/>
          </p:nvPr>
        </p:nvSpPr>
        <p:spPr>
          <a:xfrm>
            <a:off x="2194920" y="1457280"/>
            <a:ext cx="4754160" cy="2933280"/>
          </a:xfrm>
          <a:prstGeom prst="rect">
            <a:avLst/>
          </a:prstGeom>
          <a:noFill/>
          <a:ln w="0">
            <a:noFill/>
          </a:ln>
        </p:spPr>
        <p:txBody>
          <a:bodyPr lIns="91440" tIns="91440" rIns="91440" bIns="91440" anchor="t">
            <a:noAutofit/>
          </a:bodyPr>
          <a:lstStyle/>
          <a:p>
            <a:pPr marL="432000" indent="-324000">
              <a:spcBef>
                <a:spcPts val="1417"/>
              </a:spcBef>
              <a:buClr>
                <a:srgbClr val="000000"/>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14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14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1400" b="0" strike="noStrike" spc="-1">
                <a:solidFill>
                  <a:srgbClr val="000000"/>
                </a:solidFill>
                <a:latin typeface="Arial"/>
              </a:rPr>
              <a:t>Seventh Outline Level</a:t>
            </a:r>
          </a:p>
        </p:txBody>
      </p:sp>
      <p:sp>
        <p:nvSpPr>
          <p:cNvPr id="86" name="Google Shape;22;p4"/>
          <p:cNvSpPr/>
          <p:nvPr/>
        </p:nvSpPr>
        <p:spPr>
          <a:xfrm rot="5400000">
            <a:off x="-187200" y="4401720"/>
            <a:ext cx="2554920" cy="1001520"/>
          </a:xfrm>
          <a:prstGeom prst="roundRect">
            <a:avLst>
              <a:gd name="adj" fmla="val 50000"/>
            </a:avLst>
          </a:prstGeom>
          <a:noFill/>
          <a:ln w="38100">
            <a:solidFill>
              <a:srgbClr val="E7E4F1"/>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87" name="Google Shape;23;p4"/>
          <p:cNvSpPr/>
          <p:nvPr/>
        </p:nvSpPr>
        <p:spPr>
          <a:xfrm rot="5400000">
            <a:off x="6777000" y="4401720"/>
            <a:ext cx="2554920" cy="1001520"/>
          </a:xfrm>
          <a:prstGeom prst="roundRect">
            <a:avLst>
              <a:gd name="adj" fmla="val 50000"/>
            </a:avLst>
          </a:prstGeom>
          <a:noFill/>
          <a:ln w="38100">
            <a:solidFill>
              <a:srgbClr val="F9CFD0"/>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Tree>
  </p:cSld>
  <p:clrMap bg1="lt1" tx1="dk1" bg2="lt2" tx2="dk2" accent1="accent1" accent2="accent2" accent3="accent3" accent4="accent4" accent5="accent5" accent6="accent6" hlink="hlink" folHlink="folHlink"/>
  <p:sldLayoutIdLst>
    <p:sldLayoutId id="2147483685" r:id="rId1"/>
  </p:sldLayoutIdLst>
  <p:txStyles>
    <p:titleStyle/>
    <p:bodyStyle/>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90" name="PlaceHolder 1"/>
          <p:cNvSpPr>
            <a:spLocks noGrp="1"/>
          </p:cNvSpPr>
          <p:nvPr>
            <p:ph type="title"/>
          </p:nvPr>
        </p:nvSpPr>
        <p:spPr>
          <a:xfrm>
            <a:off x="720000" y="539640"/>
            <a:ext cx="7703640" cy="572400"/>
          </a:xfrm>
          <a:prstGeom prst="rect">
            <a:avLst/>
          </a:prstGeom>
          <a:noFill/>
          <a:ln w="0">
            <a:noFill/>
          </a:ln>
        </p:spPr>
        <p:txBody>
          <a:bodyPr lIns="91440" tIns="91440" rIns="91440" bIns="91440" anchor="t">
            <a:noAutofit/>
          </a:bodyPr>
          <a:lstStyle/>
          <a:p>
            <a:pPr indent="0">
              <a:buNone/>
            </a:pPr>
            <a:r>
              <a:rPr lang="fr-FR" sz="3500" b="0" strike="noStrike" spc="-1">
                <a:solidFill>
                  <a:schemeClr val="dk1"/>
                </a:solidFill>
                <a:latin typeface="Arial"/>
              </a:rPr>
              <a:t>Click to edit the title text format</a:t>
            </a:r>
          </a:p>
        </p:txBody>
      </p:sp>
      <p:sp>
        <p:nvSpPr>
          <p:cNvPr id="91" name="Google Shape;30;p5"/>
          <p:cNvSpPr/>
          <p:nvPr/>
        </p:nvSpPr>
        <p:spPr>
          <a:xfrm>
            <a:off x="-1303920" y="-462600"/>
            <a:ext cx="4034160" cy="1001520"/>
          </a:xfrm>
          <a:prstGeom prst="roundRect">
            <a:avLst>
              <a:gd name="adj" fmla="val 50000"/>
            </a:avLst>
          </a:prstGeom>
          <a:noFill/>
          <a:ln w="38100">
            <a:solidFill>
              <a:srgbClr val="D9CFDE"/>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92" name="Google Shape;31;p5"/>
          <p:cNvSpPr/>
          <p:nvPr/>
        </p:nvSpPr>
        <p:spPr>
          <a:xfrm>
            <a:off x="6413400" y="4608720"/>
            <a:ext cx="4034160" cy="1001520"/>
          </a:xfrm>
          <a:prstGeom prst="roundRect">
            <a:avLst>
              <a:gd name="adj" fmla="val 50000"/>
            </a:avLst>
          </a:prstGeom>
          <a:noFill/>
          <a:ln w="38100">
            <a:solidFill>
              <a:srgbClr val="FFE0A7"/>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Tree>
  </p:cSld>
  <p:clrMap bg1="lt1" tx1="dk1" bg2="lt2" tx2="dk2" accent1="accent1" accent2="accent2" accent3="accent3" accent4="accent4" accent5="accent5" accent6="accent6" hlink="hlink" folHlink="folHlink"/>
  <p:sldLayoutIdLst>
    <p:sldLayoutId id="2147483687" r:id="rId1"/>
  </p:sldLayoutIdLst>
  <p:txStyles>
    <p:titleStyle/>
    <p:bodyStyle/>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96" name="PlaceHolder 1"/>
          <p:cNvSpPr>
            <a:spLocks noGrp="1"/>
          </p:cNvSpPr>
          <p:nvPr>
            <p:ph type="title"/>
          </p:nvPr>
        </p:nvSpPr>
        <p:spPr>
          <a:xfrm>
            <a:off x="720000" y="539640"/>
            <a:ext cx="7703640" cy="572400"/>
          </a:xfrm>
          <a:prstGeom prst="rect">
            <a:avLst/>
          </a:prstGeom>
          <a:noFill/>
          <a:ln w="0">
            <a:noFill/>
          </a:ln>
        </p:spPr>
        <p:txBody>
          <a:bodyPr lIns="91440" tIns="91440" rIns="91440" bIns="91440" anchor="t">
            <a:noAutofit/>
          </a:bodyPr>
          <a:lstStyle/>
          <a:p>
            <a:pPr indent="0">
              <a:buNone/>
            </a:pPr>
            <a:r>
              <a:rPr lang="fr-FR" sz="3500" b="0" strike="noStrike" spc="-1">
                <a:solidFill>
                  <a:schemeClr val="dk1"/>
                </a:solidFill>
                <a:latin typeface="Arial"/>
              </a:rPr>
              <a:t>Click to edit the title text format</a:t>
            </a:r>
          </a:p>
        </p:txBody>
      </p:sp>
      <p:sp>
        <p:nvSpPr>
          <p:cNvPr id="97" name="Google Shape;34;p6"/>
          <p:cNvSpPr/>
          <p:nvPr/>
        </p:nvSpPr>
        <p:spPr>
          <a:xfrm rot="5400000">
            <a:off x="6743520" y="-209160"/>
            <a:ext cx="2359080" cy="1001520"/>
          </a:xfrm>
          <a:prstGeom prst="roundRect">
            <a:avLst>
              <a:gd name="adj" fmla="val 50000"/>
            </a:avLst>
          </a:prstGeom>
          <a:noFill/>
          <a:ln w="38100">
            <a:solidFill>
              <a:srgbClr val="D2DAE9"/>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98" name="Google Shape;35;p6"/>
          <p:cNvSpPr/>
          <p:nvPr/>
        </p:nvSpPr>
        <p:spPr>
          <a:xfrm>
            <a:off x="-1335600" y="4633920"/>
            <a:ext cx="2359080" cy="1001520"/>
          </a:xfrm>
          <a:prstGeom prst="roundRect">
            <a:avLst>
              <a:gd name="adj" fmla="val 50000"/>
            </a:avLst>
          </a:prstGeom>
          <a:noFill/>
          <a:ln w="38100">
            <a:solidFill>
              <a:srgbClr val="F9CFD0"/>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Tree>
  </p:cSld>
  <p:clrMap bg1="lt1" tx1="dk1" bg2="lt2" tx2="dk2" accent1="accent1" accent2="accent2" accent3="accent3" accent4="accent4" accent5="accent5" accent6="accent6" hlink="hlink" folHlink="folHlink"/>
  <p:sldLayoutIdLst>
    <p:sldLayoutId id="2147483689" r:id="rId1"/>
  </p:sldLayoutIdLst>
  <p:txStyles>
    <p:titleStyle/>
    <p:bodyStyle/>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100" name="PlaceHolder 1"/>
          <p:cNvSpPr>
            <a:spLocks noGrp="1"/>
          </p:cNvSpPr>
          <p:nvPr>
            <p:ph type="title"/>
          </p:nvPr>
        </p:nvSpPr>
        <p:spPr>
          <a:xfrm>
            <a:off x="713160" y="541080"/>
            <a:ext cx="3604320" cy="572400"/>
          </a:xfrm>
          <a:prstGeom prst="rect">
            <a:avLst/>
          </a:prstGeom>
          <a:noFill/>
          <a:ln w="0">
            <a:noFill/>
          </a:ln>
        </p:spPr>
        <p:txBody>
          <a:bodyPr lIns="91440" tIns="91440" rIns="91440" bIns="91440" anchor="b">
            <a:noAutofit/>
          </a:bodyPr>
          <a:lstStyle/>
          <a:p>
            <a:pPr indent="0">
              <a:buNone/>
            </a:pPr>
            <a:r>
              <a:rPr lang="fr-FR" sz="3500" b="0" strike="noStrike" spc="-1">
                <a:solidFill>
                  <a:schemeClr val="dk1"/>
                </a:solidFill>
                <a:latin typeface="Arial"/>
              </a:rPr>
              <a:t>Click to edit the title text format</a:t>
            </a:r>
          </a:p>
        </p:txBody>
      </p:sp>
      <p:sp>
        <p:nvSpPr>
          <p:cNvPr id="101" name="Google Shape;39;p7"/>
          <p:cNvSpPr/>
          <p:nvPr/>
        </p:nvSpPr>
        <p:spPr>
          <a:xfrm>
            <a:off x="-1303920" y="-614880"/>
            <a:ext cx="5621760" cy="1001520"/>
          </a:xfrm>
          <a:prstGeom prst="roundRect">
            <a:avLst>
              <a:gd name="adj" fmla="val 50000"/>
            </a:avLst>
          </a:prstGeom>
          <a:noFill/>
          <a:ln w="38100">
            <a:solidFill>
              <a:srgbClr val="D9CFDE"/>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102" name="Google Shape;40;p7"/>
          <p:cNvSpPr/>
          <p:nvPr/>
        </p:nvSpPr>
        <p:spPr>
          <a:xfrm>
            <a:off x="-1303920" y="4761000"/>
            <a:ext cx="5621760" cy="1001520"/>
          </a:xfrm>
          <a:prstGeom prst="roundRect">
            <a:avLst>
              <a:gd name="adj" fmla="val 50000"/>
            </a:avLst>
          </a:prstGeom>
          <a:noFill/>
          <a:ln w="38100">
            <a:solidFill>
              <a:srgbClr val="F9CFD0"/>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Tree>
  </p:cSld>
  <p:clrMap bg1="lt1" tx1="dk1" bg2="lt2" tx2="dk2" accent1="accent1" accent2="accent2" accent3="accent3" accent4="accent4" accent5="accent5" accent6="accent6" hlink="hlink" folHlink="folHlink"/>
  <p:sldLayoutIdLst>
    <p:sldLayoutId id="2147483691" r:id="rId1"/>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6" name="PlaceHolder 1"/>
          <p:cNvSpPr>
            <a:spLocks noGrp="1"/>
          </p:cNvSpPr>
          <p:nvPr>
            <p:ph type="title"/>
          </p:nvPr>
        </p:nvSpPr>
        <p:spPr>
          <a:xfrm>
            <a:off x="1284120" y="1413000"/>
            <a:ext cx="6575760" cy="1825920"/>
          </a:xfrm>
          <a:prstGeom prst="rect">
            <a:avLst/>
          </a:prstGeom>
          <a:noFill/>
          <a:ln w="0">
            <a:noFill/>
          </a:ln>
        </p:spPr>
        <p:txBody>
          <a:bodyPr lIns="91440" tIns="91440" rIns="91440" bIns="91440" anchor="b">
            <a:noAutofit/>
          </a:bodyPr>
          <a:lstStyle/>
          <a:p>
            <a:pPr indent="0" algn="ctr">
              <a:lnSpc>
                <a:spcPct val="100000"/>
              </a:lnSpc>
              <a:buNone/>
            </a:pPr>
            <a:r>
              <a:rPr lang="fr-FR" sz="12000" b="0" strike="noStrike" spc="-1">
                <a:solidFill>
                  <a:schemeClr val="dk1"/>
                </a:solidFill>
                <a:latin typeface="Lexend Deca"/>
                <a:ea typeface="Lexend Deca"/>
              </a:rPr>
              <a:t>xx%</a:t>
            </a:r>
            <a:endParaRPr lang="fr-FR" sz="12000" b="0" strike="noStrike" spc="-1">
              <a:solidFill>
                <a:schemeClr val="dk1"/>
              </a:solidFill>
              <a:latin typeface="Arial"/>
            </a:endParaRPr>
          </a:p>
        </p:txBody>
      </p:sp>
      <p:sp>
        <p:nvSpPr>
          <p:cNvPr id="7" name="Google Shape;57;p11"/>
          <p:cNvSpPr/>
          <p:nvPr/>
        </p:nvSpPr>
        <p:spPr>
          <a:xfrm>
            <a:off x="1595880" y="-462600"/>
            <a:ext cx="5951520" cy="1001520"/>
          </a:xfrm>
          <a:prstGeom prst="roundRect">
            <a:avLst>
              <a:gd name="adj" fmla="val 50000"/>
            </a:avLst>
          </a:prstGeom>
          <a:noFill/>
          <a:ln w="38100">
            <a:solidFill>
              <a:srgbClr val="D9CFDE"/>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8" name="Google Shape;58;p11"/>
          <p:cNvSpPr/>
          <p:nvPr/>
        </p:nvSpPr>
        <p:spPr>
          <a:xfrm rot="21599400">
            <a:off x="1595880" y="4608360"/>
            <a:ext cx="5951520" cy="1001520"/>
          </a:xfrm>
          <a:prstGeom prst="roundRect">
            <a:avLst>
              <a:gd name="adj" fmla="val 50000"/>
            </a:avLst>
          </a:prstGeom>
          <a:noFill/>
          <a:ln w="38100">
            <a:solidFill>
              <a:srgbClr val="FFE0A7"/>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Tree>
  </p:cSld>
  <p:clrMap bg1="lt1" tx1="dk1" bg2="lt2" tx2="dk2" accent1="accent1" accent2="accent2" accent3="accent3" accent4="accent4" accent5="accent5" accent6="accent6" hlink="hlink" folHlink="folHlink"/>
  <p:sldLayoutIdLst>
    <p:sldLayoutId id="2147483651" r:id="rId1"/>
  </p:sldLayoutIdLst>
  <p:txStyles>
    <p:titleStyle/>
    <p:bodyStyle/>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103" name="PlaceHolder 1"/>
          <p:cNvSpPr>
            <a:spLocks noGrp="1"/>
          </p:cNvSpPr>
          <p:nvPr>
            <p:ph type="title"/>
          </p:nvPr>
        </p:nvSpPr>
        <p:spPr>
          <a:xfrm>
            <a:off x="1388160" y="1374840"/>
            <a:ext cx="6367320" cy="2393640"/>
          </a:xfrm>
          <a:prstGeom prst="rect">
            <a:avLst/>
          </a:prstGeom>
          <a:noFill/>
          <a:ln w="0">
            <a:noFill/>
          </a:ln>
        </p:spPr>
        <p:txBody>
          <a:bodyPr lIns="91440" tIns="91440" rIns="91440" bIns="91440" anchor="ctr">
            <a:noAutofit/>
          </a:bodyPr>
          <a:lstStyle/>
          <a:p>
            <a:pPr indent="0">
              <a:buNone/>
            </a:pPr>
            <a:r>
              <a:rPr lang="fr-FR" sz="9600" b="0" strike="noStrike" spc="-1">
                <a:solidFill>
                  <a:schemeClr val="dk1"/>
                </a:solidFill>
                <a:latin typeface="Arial"/>
              </a:rPr>
              <a:t>Click to edit the title text format</a:t>
            </a:r>
          </a:p>
        </p:txBody>
      </p:sp>
      <p:sp>
        <p:nvSpPr>
          <p:cNvPr id="104" name="Google Shape;43;p8"/>
          <p:cNvSpPr/>
          <p:nvPr/>
        </p:nvSpPr>
        <p:spPr>
          <a:xfrm rot="5400000">
            <a:off x="6337800" y="-212040"/>
            <a:ext cx="4186080" cy="1001520"/>
          </a:xfrm>
          <a:prstGeom prst="roundRect">
            <a:avLst>
              <a:gd name="adj" fmla="val 50000"/>
            </a:avLst>
          </a:prstGeom>
          <a:noFill/>
          <a:ln w="38100">
            <a:solidFill>
              <a:srgbClr val="D2DAE9"/>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105" name="Google Shape;44;p8"/>
          <p:cNvSpPr/>
          <p:nvPr/>
        </p:nvSpPr>
        <p:spPr>
          <a:xfrm rot="5400000">
            <a:off x="-1379520" y="4353480"/>
            <a:ext cx="4186080" cy="1001520"/>
          </a:xfrm>
          <a:prstGeom prst="roundRect">
            <a:avLst>
              <a:gd name="adj" fmla="val 50000"/>
            </a:avLst>
          </a:prstGeom>
          <a:noFill/>
          <a:ln w="38100">
            <a:solidFill>
              <a:srgbClr val="F9CFD0"/>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Tree>
  </p:cSld>
  <p:clrMap bg1="lt1" tx1="dk1" bg2="lt2" tx2="dk2" accent1="accent1" accent2="accent2" accent3="accent3" accent4="accent4" accent5="accent5" accent6="accent6" hlink="hlink" folHlink="folHlink"/>
  <p:sldLayoutIdLst>
    <p:sldLayoutId id="2147483693" r:id="rId1"/>
  </p:sldLayoutIdLst>
  <p:txStyles>
    <p:titleStyle/>
    <p:bodyStyle/>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106" name="PlaceHolder 1"/>
          <p:cNvSpPr>
            <a:spLocks noGrp="1"/>
          </p:cNvSpPr>
          <p:nvPr>
            <p:ph type="title"/>
          </p:nvPr>
        </p:nvSpPr>
        <p:spPr>
          <a:xfrm>
            <a:off x="2391840" y="1562760"/>
            <a:ext cx="4359960" cy="841320"/>
          </a:xfrm>
          <a:prstGeom prst="rect">
            <a:avLst/>
          </a:prstGeom>
          <a:noFill/>
          <a:ln w="0">
            <a:noFill/>
          </a:ln>
        </p:spPr>
        <p:txBody>
          <a:bodyPr lIns="91440" tIns="91440" rIns="91440" bIns="91440" anchor="b">
            <a:noAutofit/>
          </a:bodyPr>
          <a:lstStyle/>
          <a:p>
            <a:pPr indent="0">
              <a:buNone/>
            </a:pPr>
            <a:r>
              <a:rPr lang="fr-FR" sz="4800" b="0" strike="noStrike" spc="-1">
                <a:solidFill>
                  <a:schemeClr val="dk1"/>
                </a:solidFill>
                <a:latin typeface="Arial"/>
              </a:rPr>
              <a:t>Click to edit the title text format</a:t>
            </a:r>
          </a:p>
        </p:txBody>
      </p:sp>
      <p:sp>
        <p:nvSpPr>
          <p:cNvPr id="107" name="Google Shape;48;p9"/>
          <p:cNvSpPr/>
          <p:nvPr/>
        </p:nvSpPr>
        <p:spPr>
          <a:xfrm>
            <a:off x="5176080" y="420480"/>
            <a:ext cx="3155040" cy="803880"/>
          </a:xfrm>
          <a:prstGeom prst="roundRect">
            <a:avLst>
              <a:gd name="adj" fmla="val 50000"/>
            </a:avLst>
          </a:prstGeom>
          <a:noFill/>
          <a:ln w="38100">
            <a:solidFill>
              <a:srgbClr val="D9CFDE"/>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108" name="Google Shape;49;p9"/>
          <p:cNvSpPr/>
          <p:nvPr/>
        </p:nvSpPr>
        <p:spPr>
          <a:xfrm>
            <a:off x="812520" y="3918600"/>
            <a:ext cx="3155040" cy="803880"/>
          </a:xfrm>
          <a:prstGeom prst="roundRect">
            <a:avLst>
              <a:gd name="adj" fmla="val 50000"/>
            </a:avLst>
          </a:prstGeom>
          <a:noFill/>
          <a:ln w="38100">
            <a:solidFill>
              <a:srgbClr val="D2DAE9"/>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109"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95" r:id="rId1"/>
  </p:sldLayoutIdLst>
  <p:txStyles>
    <p:titleStyle/>
    <p:bodyStyle/>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110" name="PlaceHolder 1"/>
          <p:cNvSpPr>
            <a:spLocks noGrp="1"/>
          </p:cNvSpPr>
          <p:nvPr>
            <p:ph type="title"/>
          </p:nvPr>
        </p:nvSpPr>
        <p:spPr>
          <a:xfrm>
            <a:off x="720000" y="3323520"/>
            <a:ext cx="4289400" cy="1239120"/>
          </a:xfrm>
          <a:prstGeom prst="rect">
            <a:avLst/>
          </a:prstGeom>
          <a:noFill/>
          <a:ln w="0">
            <a:noFill/>
          </a:ln>
        </p:spPr>
        <p:txBody>
          <a:bodyPr lIns="91440" tIns="91440" rIns="91440" bIns="91440" anchor="t">
            <a:noAutofit/>
          </a:bodyPr>
          <a:lstStyle/>
          <a:p>
            <a:pPr indent="0">
              <a:buNone/>
            </a:pPr>
            <a:r>
              <a:rPr lang="fr-FR" sz="3500" b="0" strike="noStrike" spc="-1">
                <a:solidFill>
                  <a:schemeClr val="dk1"/>
                </a:solidFill>
                <a:latin typeface="Arial"/>
              </a:rPr>
              <a:t>Click to edit the title text format</a:t>
            </a:r>
          </a:p>
        </p:txBody>
      </p:sp>
      <p:sp>
        <p:nvSpPr>
          <p:cNvPr id="111" name="Google Shape;52;p10"/>
          <p:cNvSpPr/>
          <p:nvPr/>
        </p:nvSpPr>
        <p:spPr>
          <a:xfrm>
            <a:off x="-808920" y="539640"/>
            <a:ext cx="3037320" cy="1109520"/>
          </a:xfrm>
          <a:prstGeom prst="roundRect">
            <a:avLst>
              <a:gd name="adj" fmla="val 50000"/>
            </a:avLst>
          </a:prstGeom>
          <a:noFill/>
          <a:ln w="38100">
            <a:solidFill>
              <a:srgbClr val="FFE0A7"/>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112" name="Google Shape;53;p10"/>
          <p:cNvSpPr/>
          <p:nvPr/>
        </p:nvSpPr>
        <p:spPr>
          <a:xfrm>
            <a:off x="6912000" y="3498480"/>
            <a:ext cx="3037320" cy="1109520"/>
          </a:xfrm>
          <a:prstGeom prst="roundRect">
            <a:avLst>
              <a:gd name="adj" fmla="val 50000"/>
            </a:avLst>
          </a:prstGeom>
          <a:noFill/>
          <a:ln w="38100">
            <a:solidFill>
              <a:srgbClr val="D9CFDE"/>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Tree>
  </p:cSld>
  <p:clrMap bg1="lt1" tx1="dk1" bg2="lt2" tx2="dk2" accent1="accent1" accent2="accent2" accent3="accent3" accent4="accent4" accent5="accent5" accent6="accent6" hlink="hlink" folHlink="folHlink"/>
  <p:sldLayoutIdLst>
    <p:sldLayoutId id="2147483697" r:id="rId1"/>
  </p:sldLayoutIdLst>
  <p:txStyles>
    <p:titleStyle/>
    <p:bodyStyle/>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9" r:id="rId1"/>
  </p:sldLayoutIdLst>
  <p:txStyles>
    <p:titleStyle/>
    <p:bodyStyle/>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113" name="PlaceHolder 1"/>
          <p:cNvSpPr>
            <a:spLocks noGrp="1"/>
          </p:cNvSpPr>
          <p:nvPr>
            <p:ph type="title"/>
          </p:nvPr>
        </p:nvSpPr>
        <p:spPr>
          <a:xfrm>
            <a:off x="1048320" y="324000"/>
            <a:ext cx="7047000" cy="482040"/>
          </a:xfrm>
          <a:prstGeom prst="rect">
            <a:avLst/>
          </a:prstGeom>
          <a:noFill/>
          <a:ln w="0">
            <a:noFill/>
          </a:ln>
        </p:spPr>
        <p:txBody>
          <a:bodyPr lIns="91440" tIns="91440" rIns="91440" bIns="91440" anchor="t">
            <a:noAutofit/>
          </a:bodyPr>
          <a:lstStyle/>
          <a:p>
            <a:pPr indent="0">
              <a:buNone/>
            </a:pPr>
            <a:r>
              <a:rPr lang="fr-FR" sz="24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701" r:id="rId1"/>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3" r:id="rId1"/>
  </p:sldLayoutIdLst>
  <p:txStyles>
    <p:titleStyle/>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9" name="PlaceHolder 1"/>
          <p:cNvSpPr>
            <a:spLocks noGrp="1"/>
          </p:cNvSpPr>
          <p:nvPr>
            <p:ph type="title"/>
          </p:nvPr>
        </p:nvSpPr>
        <p:spPr>
          <a:xfrm>
            <a:off x="1522800" y="2047680"/>
            <a:ext cx="2837880" cy="527400"/>
          </a:xfrm>
          <a:prstGeom prst="rect">
            <a:avLst/>
          </a:prstGeom>
          <a:noFill/>
          <a:ln w="0">
            <a:noFill/>
          </a:ln>
        </p:spPr>
        <p:txBody>
          <a:bodyPr lIns="91440" tIns="91440" rIns="91440" bIns="91440" anchor="b">
            <a:noAutofit/>
          </a:bodyPr>
          <a:lstStyle/>
          <a:p>
            <a:pPr indent="0">
              <a:buNone/>
            </a:pPr>
            <a:r>
              <a:rPr lang="fr-FR" sz="2400" b="0" strike="noStrike" spc="-1">
                <a:solidFill>
                  <a:schemeClr val="dk1"/>
                </a:solidFill>
                <a:latin typeface="Arial"/>
              </a:rPr>
              <a:t>Click to edit the title text format</a:t>
            </a:r>
          </a:p>
        </p:txBody>
      </p:sp>
      <p:sp>
        <p:nvSpPr>
          <p:cNvPr id="10" name="PlaceHolder 2"/>
          <p:cNvSpPr>
            <a:spLocks noGrp="1"/>
          </p:cNvSpPr>
          <p:nvPr>
            <p:ph type="title"/>
          </p:nvPr>
        </p:nvSpPr>
        <p:spPr>
          <a:xfrm>
            <a:off x="2589840" y="1454400"/>
            <a:ext cx="703440" cy="592920"/>
          </a:xfrm>
          <a:prstGeom prst="rect">
            <a:avLst/>
          </a:prstGeom>
          <a:noFill/>
          <a:ln w="0">
            <a:noFill/>
          </a:ln>
        </p:spPr>
        <p:txBody>
          <a:bodyPr lIns="91440" tIns="91440" rIns="91440" bIns="91440" anchor="t">
            <a:noAutofit/>
          </a:bodyPr>
          <a:lstStyle/>
          <a:p>
            <a:pPr indent="0" algn="ctr">
              <a:lnSpc>
                <a:spcPct val="100000"/>
              </a:lnSpc>
              <a:buNone/>
            </a:pPr>
            <a:r>
              <a:rPr lang="fr-FR" sz="3000" b="0" strike="noStrike" spc="-1">
                <a:solidFill>
                  <a:schemeClr val="dk1"/>
                </a:solidFill>
                <a:latin typeface="Lexend Deca"/>
                <a:ea typeface="Lexend Deca"/>
              </a:rPr>
              <a:t>xx%</a:t>
            </a:r>
            <a:endParaRPr lang="fr-FR" sz="3000" b="0" strike="noStrike" spc="-1">
              <a:solidFill>
                <a:schemeClr val="dk1"/>
              </a:solidFill>
              <a:latin typeface="Arial"/>
            </a:endParaRPr>
          </a:p>
        </p:txBody>
      </p:sp>
      <p:sp>
        <p:nvSpPr>
          <p:cNvPr id="11" name="PlaceHolder 3"/>
          <p:cNvSpPr>
            <a:spLocks noGrp="1"/>
          </p:cNvSpPr>
          <p:nvPr>
            <p:ph type="title"/>
          </p:nvPr>
        </p:nvSpPr>
        <p:spPr>
          <a:xfrm>
            <a:off x="4782960" y="2047680"/>
            <a:ext cx="2837880" cy="527400"/>
          </a:xfrm>
          <a:prstGeom prst="rect">
            <a:avLst/>
          </a:prstGeom>
          <a:noFill/>
          <a:ln w="0">
            <a:noFill/>
          </a:ln>
        </p:spPr>
        <p:txBody>
          <a:bodyPr lIns="91440" tIns="91440" rIns="91440" bIns="91440" anchor="b">
            <a:noAutofit/>
          </a:bodyPr>
          <a:lstStyle/>
          <a:p>
            <a:pPr indent="0">
              <a:buNone/>
            </a:pPr>
            <a:r>
              <a:rPr lang="fr-FR" sz="2400" b="0" strike="noStrike" spc="-1">
                <a:solidFill>
                  <a:schemeClr val="dk1"/>
                </a:solidFill>
                <a:latin typeface="Arial"/>
              </a:rPr>
              <a:t>Click to edit the title text format</a:t>
            </a:r>
          </a:p>
        </p:txBody>
      </p:sp>
      <p:sp>
        <p:nvSpPr>
          <p:cNvPr id="12" name="PlaceHolder 4"/>
          <p:cNvSpPr>
            <a:spLocks noGrp="1"/>
          </p:cNvSpPr>
          <p:nvPr>
            <p:ph type="title"/>
          </p:nvPr>
        </p:nvSpPr>
        <p:spPr>
          <a:xfrm>
            <a:off x="5850360" y="1454400"/>
            <a:ext cx="703440" cy="592920"/>
          </a:xfrm>
          <a:prstGeom prst="rect">
            <a:avLst/>
          </a:prstGeom>
          <a:noFill/>
          <a:ln w="0">
            <a:noFill/>
          </a:ln>
        </p:spPr>
        <p:txBody>
          <a:bodyPr lIns="91440" tIns="91440" rIns="91440" bIns="91440" anchor="t">
            <a:noAutofit/>
          </a:bodyPr>
          <a:lstStyle/>
          <a:p>
            <a:pPr indent="0" algn="ctr">
              <a:lnSpc>
                <a:spcPct val="100000"/>
              </a:lnSpc>
              <a:buNone/>
            </a:pPr>
            <a:r>
              <a:rPr lang="fr-FR" sz="3000" b="0" strike="noStrike" spc="-1">
                <a:solidFill>
                  <a:schemeClr val="dk1"/>
                </a:solidFill>
                <a:latin typeface="Lexend Deca"/>
                <a:ea typeface="Lexend Deca"/>
              </a:rPr>
              <a:t>xx%</a:t>
            </a:r>
            <a:endParaRPr lang="fr-FR" sz="3000" b="0" strike="noStrike" spc="-1">
              <a:solidFill>
                <a:schemeClr val="dk1"/>
              </a:solidFill>
              <a:latin typeface="Arial"/>
            </a:endParaRPr>
          </a:p>
        </p:txBody>
      </p:sp>
      <p:sp>
        <p:nvSpPr>
          <p:cNvPr id="13" name="PlaceHolder 5"/>
          <p:cNvSpPr>
            <a:spLocks noGrp="1"/>
          </p:cNvSpPr>
          <p:nvPr>
            <p:ph type="title"/>
          </p:nvPr>
        </p:nvSpPr>
        <p:spPr>
          <a:xfrm>
            <a:off x="1522800" y="3689640"/>
            <a:ext cx="2837880" cy="527400"/>
          </a:xfrm>
          <a:prstGeom prst="rect">
            <a:avLst/>
          </a:prstGeom>
          <a:noFill/>
          <a:ln w="0">
            <a:noFill/>
          </a:ln>
        </p:spPr>
        <p:txBody>
          <a:bodyPr lIns="91440" tIns="91440" rIns="91440" bIns="91440" anchor="b">
            <a:noAutofit/>
          </a:bodyPr>
          <a:lstStyle/>
          <a:p>
            <a:pPr indent="0">
              <a:buNone/>
            </a:pPr>
            <a:r>
              <a:rPr lang="fr-FR" sz="2400" b="0" strike="noStrike" spc="-1">
                <a:solidFill>
                  <a:schemeClr val="dk1"/>
                </a:solidFill>
                <a:latin typeface="Arial"/>
              </a:rPr>
              <a:t>Click to edit the title text format</a:t>
            </a:r>
          </a:p>
        </p:txBody>
      </p:sp>
      <p:sp>
        <p:nvSpPr>
          <p:cNvPr id="14" name="PlaceHolder 6"/>
          <p:cNvSpPr>
            <a:spLocks noGrp="1"/>
          </p:cNvSpPr>
          <p:nvPr>
            <p:ph type="title"/>
          </p:nvPr>
        </p:nvSpPr>
        <p:spPr>
          <a:xfrm>
            <a:off x="2589840" y="3096360"/>
            <a:ext cx="703440" cy="592920"/>
          </a:xfrm>
          <a:prstGeom prst="rect">
            <a:avLst/>
          </a:prstGeom>
          <a:noFill/>
          <a:ln w="0">
            <a:noFill/>
          </a:ln>
        </p:spPr>
        <p:txBody>
          <a:bodyPr lIns="91440" tIns="91440" rIns="91440" bIns="91440" anchor="t">
            <a:noAutofit/>
          </a:bodyPr>
          <a:lstStyle/>
          <a:p>
            <a:pPr indent="0" algn="ctr">
              <a:lnSpc>
                <a:spcPct val="100000"/>
              </a:lnSpc>
              <a:buNone/>
            </a:pPr>
            <a:r>
              <a:rPr lang="fr-FR" sz="3000" b="0" strike="noStrike" spc="-1">
                <a:solidFill>
                  <a:schemeClr val="dk1"/>
                </a:solidFill>
                <a:latin typeface="Lexend Deca"/>
                <a:ea typeface="Lexend Deca"/>
              </a:rPr>
              <a:t>xx%</a:t>
            </a:r>
            <a:endParaRPr lang="fr-FR" sz="3000" b="0" strike="noStrike" spc="-1">
              <a:solidFill>
                <a:schemeClr val="dk1"/>
              </a:solidFill>
              <a:latin typeface="Arial"/>
            </a:endParaRPr>
          </a:p>
        </p:txBody>
      </p:sp>
      <p:sp>
        <p:nvSpPr>
          <p:cNvPr id="15" name="PlaceHolder 7"/>
          <p:cNvSpPr>
            <a:spLocks noGrp="1"/>
          </p:cNvSpPr>
          <p:nvPr>
            <p:ph type="title"/>
          </p:nvPr>
        </p:nvSpPr>
        <p:spPr>
          <a:xfrm>
            <a:off x="4782960" y="3689640"/>
            <a:ext cx="2837880" cy="527400"/>
          </a:xfrm>
          <a:prstGeom prst="rect">
            <a:avLst/>
          </a:prstGeom>
          <a:noFill/>
          <a:ln w="0">
            <a:noFill/>
          </a:ln>
        </p:spPr>
        <p:txBody>
          <a:bodyPr lIns="91440" tIns="91440" rIns="91440" bIns="91440" anchor="b">
            <a:noAutofit/>
          </a:bodyPr>
          <a:lstStyle/>
          <a:p>
            <a:pPr indent="0">
              <a:buNone/>
            </a:pPr>
            <a:r>
              <a:rPr lang="fr-FR" sz="2400" b="0" strike="noStrike" spc="-1">
                <a:solidFill>
                  <a:schemeClr val="dk1"/>
                </a:solidFill>
                <a:latin typeface="Arial"/>
              </a:rPr>
              <a:t>Click to edit the title text format</a:t>
            </a:r>
          </a:p>
        </p:txBody>
      </p:sp>
      <p:sp>
        <p:nvSpPr>
          <p:cNvPr id="16" name="PlaceHolder 8"/>
          <p:cNvSpPr>
            <a:spLocks noGrp="1"/>
          </p:cNvSpPr>
          <p:nvPr>
            <p:ph type="title"/>
          </p:nvPr>
        </p:nvSpPr>
        <p:spPr>
          <a:xfrm>
            <a:off x="5850360" y="3096360"/>
            <a:ext cx="703440" cy="592920"/>
          </a:xfrm>
          <a:prstGeom prst="rect">
            <a:avLst/>
          </a:prstGeom>
          <a:noFill/>
          <a:ln w="0">
            <a:noFill/>
          </a:ln>
        </p:spPr>
        <p:txBody>
          <a:bodyPr lIns="91440" tIns="91440" rIns="91440" bIns="91440" anchor="t">
            <a:noAutofit/>
          </a:bodyPr>
          <a:lstStyle/>
          <a:p>
            <a:pPr indent="0" algn="ctr">
              <a:lnSpc>
                <a:spcPct val="100000"/>
              </a:lnSpc>
              <a:buNone/>
            </a:pPr>
            <a:r>
              <a:rPr lang="fr-FR" sz="3000" b="0" strike="noStrike" spc="-1">
                <a:solidFill>
                  <a:schemeClr val="dk1"/>
                </a:solidFill>
                <a:latin typeface="Lexend Deca"/>
                <a:ea typeface="Lexend Deca"/>
              </a:rPr>
              <a:t>xx%</a:t>
            </a:r>
            <a:endParaRPr lang="fr-FR" sz="3000" b="0" strike="noStrike" spc="-1">
              <a:solidFill>
                <a:schemeClr val="dk1"/>
              </a:solidFill>
              <a:latin typeface="Arial"/>
            </a:endParaRPr>
          </a:p>
        </p:txBody>
      </p:sp>
      <p:sp>
        <p:nvSpPr>
          <p:cNvPr id="17" name="PlaceHolder 9"/>
          <p:cNvSpPr>
            <a:spLocks noGrp="1"/>
          </p:cNvSpPr>
          <p:nvPr>
            <p:ph type="title"/>
          </p:nvPr>
        </p:nvSpPr>
        <p:spPr>
          <a:xfrm>
            <a:off x="720000" y="539640"/>
            <a:ext cx="7703640" cy="572400"/>
          </a:xfrm>
          <a:prstGeom prst="rect">
            <a:avLst/>
          </a:prstGeom>
          <a:noFill/>
          <a:ln w="0">
            <a:noFill/>
          </a:ln>
        </p:spPr>
        <p:txBody>
          <a:bodyPr lIns="91440" tIns="91440" rIns="91440" bIns="91440" anchor="t">
            <a:noAutofit/>
          </a:bodyPr>
          <a:lstStyle/>
          <a:p>
            <a:pPr indent="0">
              <a:buNone/>
            </a:pPr>
            <a:r>
              <a:rPr lang="fr-FR" sz="3500" b="0" strike="noStrike" spc="-1">
                <a:solidFill>
                  <a:schemeClr val="dk1"/>
                </a:solidFill>
                <a:latin typeface="Arial"/>
              </a:rPr>
              <a:t>Click to edit the title text format</a:t>
            </a:r>
          </a:p>
        </p:txBody>
      </p:sp>
      <p:sp>
        <p:nvSpPr>
          <p:cNvPr id="18" name="Google Shape;74;p13"/>
          <p:cNvSpPr/>
          <p:nvPr/>
        </p:nvSpPr>
        <p:spPr>
          <a:xfrm rot="5400000">
            <a:off x="-2062440" y="2056680"/>
            <a:ext cx="4035960" cy="1001520"/>
          </a:xfrm>
          <a:prstGeom prst="roundRect">
            <a:avLst>
              <a:gd name="adj" fmla="val 50000"/>
            </a:avLst>
          </a:prstGeom>
          <a:noFill/>
          <a:ln w="38100">
            <a:solidFill>
              <a:srgbClr val="D9CFDE"/>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19" name="Google Shape;75;p13"/>
          <p:cNvSpPr/>
          <p:nvPr/>
        </p:nvSpPr>
        <p:spPr>
          <a:xfrm rot="5400000">
            <a:off x="7170840" y="2056680"/>
            <a:ext cx="4035960" cy="1001520"/>
          </a:xfrm>
          <a:prstGeom prst="roundRect">
            <a:avLst>
              <a:gd name="adj" fmla="val 50000"/>
            </a:avLst>
          </a:prstGeom>
          <a:noFill/>
          <a:ln w="38100">
            <a:solidFill>
              <a:srgbClr val="F9CFD0"/>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Tree>
  </p:cSld>
  <p:clrMap bg1="lt1" tx1="dk1" bg2="lt2" tx2="dk2" accent1="accent1" accent2="accent2" accent3="accent3" accent4="accent4" accent5="accent5" accent6="accent6" hlink="hlink" folHlink="folHlink"/>
  <p:sldLayoutIdLst>
    <p:sldLayoutId id="2147483655" r:id="rId1"/>
  </p:sldLayoutIdLst>
  <p:txStyles>
    <p:titleStyle/>
    <p:bodyStyle/>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20" name="PlaceHolder 1"/>
          <p:cNvSpPr>
            <a:spLocks noGrp="1"/>
          </p:cNvSpPr>
          <p:nvPr>
            <p:ph type="title"/>
          </p:nvPr>
        </p:nvSpPr>
        <p:spPr>
          <a:xfrm>
            <a:off x="720000" y="539640"/>
            <a:ext cx="7703640" cy="572400"/>
          </a:xfrm>
          <a:prstGeom prst="rect">
            <a:avLst/>
          </a:prstGeom>
          <a:noFill/>
          <a:ln w="0">
            <a:noFill/>
          </a:ln>
        </p:spPr>
        <p:txBody>
          <a:bodyPr lIns="91440" tIns="91440" rIns="91440" bIns="91440" anchor="t">
            <a:noAutofit/>
          </a:bodyPr>
          <a:lstStyle/>
          <a:p>
            <a:pPr indent="0">
              <a:buNone/>
            </a:pPr>
            <a:r>
              <a:rPr lang="fr-FR" sz="3500" b="0" strike="noStrike" spc="-1">
                <a:solidFill>
                  <a:schemeClr val="dk1"/>
                </a:solidFill>
                <a:latin typeface="Arial"/>
              </a:rPr>
              <a:t>Click to edit the title text format</a:t>
            </a:r>
          </a:p>
        </p:txBody>
      </p:sp>
      <p:sp>
        <p:nvSpPr>
          <p:cNvPr id="21" name="Google Shape;78;p14"/>
          <p:cNvSpPr/>
          <p:nvPr/>
        </p:nvSpPr>
        <p:spPr>
          <a:xfrm>
            <a:off x="-796320" y="-462600"/>
            <a:ext cx="2202120" cy="1001520"/>
          </a:xfrm>
          <a:prstGeom prst="roundRect">
            <a:avLst>
              <a:gd name="adj" fmla="val 50000"/>
            </a:avLst>
          </a:prstGeom>
          <a:noFill/>
          <a:ln w="38100">
            <a:solidFill>
              <a:srgbClr val="D2DAE9"/>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22" name="Google Shape;79;p14"/>
          <p:cNvSpPr/>
          <p:nvPr/>
        </p:nvSpPr>
        <p:spPr>
          <a:xfrm rot="5400000">
            <a:off x="7831080" y="-462240"/>
            <a:ext cx="2202120" cy="1001520"/>
          </a:xfrm>
          <a:prstGeom prst="roundRect">
            <a:avLst>
              <a:gd name="adj" fmla="val 50000"/>
            </a:avLst>
          </a:prstGeom>
          <a:noFill/>
          <a:ln w="38100">
            <a:solidFill>
              <a:srgbClr val="FFE0A7"/>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Tree>
  </p:cSld>
  <p:clrMap bg1="lt1" tx1="dk1" bg2="lt2" tx2="dk2" accent1="accent1" accent2="accent2" accent3="accent3" accent4="accent4" accent5="accent5" accent6="accent6" hlink="hlink" folHlink="folHlink"/>
  <p:sldLayoutIdLst>
    <p:sldLayoutId id="2147483657" r:id="rId1"/>
  </p:sldLayoutIdLst>
  <p:txStyles>
    <p:titleStyle/>
    <p:bodyStyle/>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31" name="PlaceHolder 1"/>
          <p:cNvSpPr>
            <a:spLocks noGrp="1"/>
          </p:cNvSpPr>
          <p:nvPr>
            <p:ph type="title"/>
          </p:nvPr>
        </p:nvSpPr>
        <p:spPr>
          <a:xfrm>
            <a:off x="2289960" y="2855160"/>
            <a:ext cx="4563720" cy="667440"/>
          </a:xfrm>
          <a:prstGeom prst="rect">
            <a:avLst/>
          </a:prstGeom>
          <a:noFill/>
          <a:ln w="0">
            <a:noFill/>
          </a:ln>
        </p:spPr>
        <p:txBody>
          <a:bodyPr lIns="91440" tIns="91440" rIns="91440" bIns="91440" anchor="t">
            <a:noAutofit/>
          </a:bodyPr>
          <a:lstStyle/>
          <a:p>
            <a:pPr indent="0">
              <a:buNone/>
            </a:pPr>
            <a:r>
              <a:rPr lang="fr-FR" sz="3000" b="0" strike="noStrike" spc="-1">
                <a:solidFill>
                  <a:schemeClr val="dk1"/>
                </a:solidFill>
                <a:latin typeface="Arial"/>
              </a:rPr>
              <a:t>Click to edit the title text format</a:t>
            </a:r>
          </a:p>
        </p:txBody>
      </p:sp>
      <p:sp>
        <p:nvSpPr>
          <p:cNvPr id="32" name="Google Shape;93;p17"/>
          <p:cNvSpPr/>
          <p:nvPr/>
        </p:nvSpPr>
        <p:spPr>
          <a:xfrm>
            <a:off x="3053160" y="-570600"/>
            <a:ext cx="3037320" cy="1109520"/>
          </a:xfrm>
          <a:prstGeom prst="roundRect">
            <a:avLst>
              <a:gd name="adj" fmla="val 50000"/>
            </a:avLst>
          </a:prstGeom>
          <a:noFill/>
          <a:ln w="38100">
            <a:solidFill>
              <a:srgbClr val="E7E4F1"/>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3" name="Google Shape;94;p17"/>
          <p:cNvSpPr/>
          <p:nvPr/>
        </p:nvSpPr>
        <p:spPr>
          <a:xfrm>
            <a:off x="3053160" y="4560480"/>
            <a:ext cx="3037320" cy="1109520"/>
          </a:xfrm>
          <a:prstGeom prst="roundRect">
            <a:avLst>
              <a:gd name="adj" fmla="val 50000"/>
            </a:avLst>
          </a:prstGeom>
          <a:noFill/>
          <a:ln w="38100">
            <a:solidFill>
              <a:srgbClr val="D9CFDE"/>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Tree>
  </p:cSld>
  <p:clrMap bg1="lt1" tx1="dk1" bg2="lt2" tx2="dk2" accent1="accent1" accent2="accent2" accent3="accent3" accent4="accent4" accent5="accent5" accent6="accent6" hlink="hlink" folHlink="folHlink"/>
  <p:sldLayoutIdLst>
    <p:sldLayoutId id="2147483663" r:id="rId1"/>
  </p:sldLayoutIdLst>
  <p:txStyles>
    <p:titleStyle/>
    <p:bodyStyle/>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34" name="PlaceHolder 1"/>
          <p:cNvSpPr>
            <a:spLocks noGrp="1"/>
          </p:cNvSpPr>
          <p:nvPr>
            <p:ph type="title"/>
          </p:nvPr>
        </p:nvSpPr>
        <p:spPr>
          <a:xfrm>
            <a:off x="5230800" y="1648800"/>
            <a:ext cx="3199680" cy="572400"/>
          </a:xfrm>
          <a:prstGeom prst="rect">
            <a:avLst/>
          </a:prstGeom>
          <a:noFill/>
          <a:ln w="0">
            <a:noFill/>
          </a:ln>
        </p:spPr>
        <p:txBody>
          <a:bodyPr lIns="91440" tIns="91440" rIns="91440" bIns="91440" anchor="t">
            <a:noAutofit/>
          </a:bodyPr>
          <a:lstStyle/>
          <a:p>
            <a:pPr indent="0">
              <a:buNone/>
            </a:pPr>
            <a:r>
              <a:rPr lang="fr-FR" sz="3500" b="0" strike="noStrike" spc="-1">
                <a:solidFill>
                  <a:schemeClr val="dk1"/>
                </a:solidFill>
                <a:latin typeface="Arial"/>
              </a:rPr>
              <a:t>Click to edit the title text format</a:t>
            </a:r>
          </a:p>
        </p:txBody>
      </p:sp>
      <p:sp>
        <p:nvSpPr>
          <p:cNvPr id="35" name="Google Shape;98;p18"/>
          <p:cNvSpPr/>
          <p:nvPr/>
        </p:nvSpPr>
        <p:spPr>
          <a:xfrm>
            <a:off x="6413400" y="-462600"/>
            <a:ext cx="4034160" cy="1001520"/>
          </a:xfrm>
          <a:prstGeom prst="roundRect">
            <a:avLst>
              <a:gd name="adj" fmla="val 50000"/>
            </a:avLst>
          </a:prstGeom>
          <a:noFill/>
          <a:ln w="38100">
            <a:solidFill>
              <a:srgbClr val="D9CFDE"/>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6" name="Google Shape;99;p18"/>
          <p:cNvSpPr/>
          <p:nvPr/>
        </p:nvSpPr>
        <p:spPr>
          <a:xfrm>
            <a:off x="6413400" y="4608720"/>
            <a:ext cx="4034160" cy="1001520"/>
          </a:xfrm>
          <a:prstGeom prst="roundRect">
            <a:avLst>
              <a:gd name="adj" fmla="val 50000"/>
            </a:avLst>
          </a:prstGeom>
          <a:noFill/>
          <a:ln w="38100">
            <a:solidFill>
              <a:srgbClr val="FFE0A7"/>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Tree>
  </p:cSld>
  <p:clrMap bg1="lt1" tx1="dk1" bg2="lt2" tx2="dk2" accent1="accent1" accent2="accent2" accent3="accent3" accent4="accent4" accent5="accent5" accent6="accent6" hlink="hlink" folHlink="folHlink"/>
  <p:sldLayoutIdLst>
    <p:sldLayoutId id="2147483665" r:id="rId1"/>
  </p:sldLayoutIdLst>
  <p:txStyles>
    <p:titleStyle/>
    <p:bodyStyle/>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37" name="PlaceHolder 1"/>
          <p:cNvSpPr>
            <a:spLocks noGrp="1"/>
          </p:cNvSpPr>
          <p:nvPr>
            <p:ph type="title"/>
          </p:nvPr>
        </p:nvSpPr>
        <p:spPr>
          <a:xfrm>
            <a:off x="720000" y="539640"/>
            <a:ext cx="7703640" cy="572400"/>
          </a:xfrm>
          <a:prstGeom prst="rect">
            <a:avLst/>
          </a:prstGeom>
          <a:noFill/>
          <a:ln w="0">
            <a:noFill/>
          </a:ln>
        </p:spPr>
        <p:txBody>
          <a:bodyPr lIns="91440" tIns="91440" rIns="91440" bIns="91440" anchor="t">
            <a:noAutofit/>
          </a:bodyPr>
          <a:lstStyle/>
          <a:p>
            <a:pPr indent="0">
              <a:buNone/>
            </a:pPr>
            <a:r>
              <a:rPr lang="fr-FR" sz="3500" b="0" strike="noStrike" spc="-1">
                <a:solidFill>
                  <a:schemeClr val="dk1"/>
                </a:solidFill>
                <a:latin typeface="Arial"/>
              </a:rPr>
              <a:t>Click to edit the title text format</a:t>
            </a:r>
          </a:p>
        </p:txBody>
      </p:sp>
      <p:sp>
        <p:nvSpPr>
          <p:cNvPr id="38" name="Google Shape;104;p19"/>
          <p:cNvSpPr/>
          <p:nvPr/>
        </p:nvSpPr>
        <p:spPr>
          <a:xfrm rot="5400000">
            <a:off x="-1171800" y="2927520"/>
            <a:ext cx="2359080" cy="1001520"/>
          </a:xfrm>
          <a:prstGeom prst="roundRect">
            <a:avLst>
              <a:gd name="adj" fmla="val 50000"/>
            </a:avLst>
          </a:prstGeom>
          <a:noFill/>
          <a:ln w="38100">
            <a:solidFill>
              <a:srgbClr val="D2DAE9"/>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39" name="Google Shape;105;p19"/>
          <p:cNvSpPr/>
          <p:nvPr/>
        </p:nvSpPr>
        <p:spPr>
          <a:xfrm rot="5400000">
            <a:off x="7957440" y="1218240"/>
            <a:ext cx="2359080" cy="1001520"/>
          </a:xfrm>
          <a:prstGeom prst="roundRect">
            <a:avLst>
              <a:gd name="adj" fmla="val 50000"/>
            </a:avLst>
          </a:prstGeom>
          <a:noFill/>
          <a:ln w="38100">
            <a:solidFill>
              <a:srgbClr val="F9CFD0"/>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Tree>
  </p:cSld>
  <p:clrMap bg1="lt1" tx1="dk1" bg2="lt2" tx2="dk2" accent1="accent1" accent2="accent2" accent3="accent3" accent4="accent4" accent5="accent5" accent6="accent6" hlink="hlink" folHlink="folHlink"/>
  <p:sldLayoutIdLst>
    <p:sldLayoutId id="2147483667" r:id="rId1"/>
  </p:sldLayoutIdLst>
  <p:txStyles>
    <p:titleStyle/>
    <p:bodyStyle/>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shade val="30000"/>
                <a:satMod val="115000"/>
              </a:schemeClr>
            </a:gs>
            <a:gs pos="48000">
              <a:schemeClr val="accent1">
                <a:shade val="67500"/>
                <a:satMod val="115000"/>
              </a:schemeClr>
            </a:gs>
            <a:gs pos="100000">
              <a:schemeClr val="accent1">
                <a:shade val="100000"/>
                <a:satMod val="115000"/>
              </a:schemeClr>
            </a:gs>
          </a:gsLst>
          <a:lin ang="5400000" scaled="0"/>
          <a:tileRect/>
        </a:gradFill>
        <a:effectLst/>
      </p:bgPr>
    </p:bg>
    <p:spTree>
      <p:nvGrpSpPr>
        <p:cNvPr id="1" name=""/>
        <p:cNvGrpSpPr/>
        <p:nvPr/>
      </p:nvGrpSpPr>
      <p:grpSpPr>
        <a:xfrm>
          <a:off x="0" y="0"/>
          <a:ext cx="0" cy="0"/>
          <a:chOff x="0" y="0"/>
          <a:chExt cx="0" cy="0"/>
        </a:xfrm>
      </p:grpSpPr>
      <p:sp>
        <p:nvSpPr>
          <p:cNvPr id="40" name="PlaceHolder 1"/>
          <p:cNvSpPr>
            <a:spLocks noGrp="1"/>
          </p:cNvSpPr>
          <p:nvPr>
            <p:ph type="title"/>
          </p:nvPr>
        </p:nvSpPr>
        <p:spPr>
          <a:xfrm>
            <a:off x="720000" y="2784600"/>
            <a:ext cx="2336040" cy="527400"/>
          </a:xfrm>
          <a:prstGeom prst="rect">
            <a:avLst/>
          </a:prstGeom>
          <a:noFill/>
          <a:ln w="0">
            <a:noFill/>
          </a:ln>
        </p:spPr>
        <p:txBody>
          <a:bodyPr lIns="91440" tIns="91440" rIns="91440" bIns="91440" anchor="b">
            <a:noAutofit/>
          </a:bodyPr>
          <a:lstStyle/>
          <a:p>
            <a:pPr indent="0">
              <a:buNone/>
            </a:pPr>
            <a:r>
              <a:rPr lang="fr-FR" sz="2500" b="0" strike="noStrike" spc="-1">
                <a:solidFill>
                  <a:schemeClr val="dk1"/>
                </a:solidFill>
                <a:latin typeface="Arial"/>
              </a:rPr>
              <a:t>Click to edit the title text format</a:t>
            </a:r>
          </a:p>
        </p:txBody>
      </p:sp>
      <p:sp>
        <p:nvSpPr>
          <p:cNvPr id="41" name="PlaceHolder 2"/>
          <p:cNvSpPr>
            <a:spLocks noGrp="1"/>
          </p:cNvSpPr>
          <p:nvPr>
            <p:ph type="title"/>
          </p:nvPr>
        </p:nvSpPr>
        <p:spPr>
          <a:xfrm>
            <a:off x="3403800" y="2784600"/>
            <a:ext cx="2336040" cy="527400"/>
          </a:xfrm>
          <a:prstGeom prst="rect">
            <a:avLst/>
          </a:prstGeom>
          <a:noFill/>
          <a:ln w="0">
            <a:noFill/>
          </a:ln>
        </p:spPr>
        <p:txBody>
          <a:bodyPr lIns="91440" tIns="91440" rIns="91440" bIns="91440" anchor="b">
            <a:noAutofit/>
          </a:bodyPr>
          <a:lstStyle/>
          <a:p>
            <a:pPr indent="0">
              <a:buNone/>
            </a:pPr>
            <a:r>
              <a:rPr lang="fr-FR" sz="2500" b="0" strike="noStrike" spc="-1">
                <a:solidFill>
                  <a:schemeClr val="dk1"/>
                </a:solidFill>
                <a:latin typeface="Arial"/>
              </a:rPr>
              <a:t>Click to edit the title text format</a:t>
            </a:r>
          </a:p>
        </p:txBody>
      </p:sp>
      <p:sp>
        <p:nvSpPr>
          <p:cNvPr id="42" name="PlaceHolder 3"/>
          <p:cNvSpPr>
            <a:spLocks noGrp="1"/>
          </p:cNvSpPr>
          <p:nvPr>
            <p:ph type="title"/>
          </p:nvPr>
        </p:nvSpPr>
        <p:spPr>
          <a:xfrm>
            <a:off x="6087600" y="2784600"/>
            <a:ext cx="2336040" cy="527400"/>
          </a:xfrm>
          <a:prstGeom prst="rect">
            <a:avLst/>
          </a:prstGeom>
          <a:noFill/>
          <a:ln w="0">
            <a:noFill/>
          </a:ln>
        </p:spPr>
        <p:txBody>
          <a:bodyPr lIns="91440" tIns="91440" rIns="91440" bIns="91440" anchor="b">
            <a:noAutofit/>
          </a:bodyPr>
          <a:lstStyle/>
          <a:p>
            <a:pPr indent="0">
              <a:buNone/>
            </a:pPr>
            <a:r>
              <a:rPr lang="fr-FR" sz="2500" b="0" strike="noStrike" spc="-1">
                <a:solidFill>
                  <a:schemeClr val="dk1"/>
                </a:solidFill>
                <a:latin typeface="Arial"/>
              </a:rPr>
              <a:t>Click to edit the title text format</a:t>
            </a:r>
          </a:p>
        </p:txBody>
      </p:sp>
      <p:sp>
        <p:nvSpPr>
          <p:cNvPr id="43" name="PlaceHolder 4"/>
          <p:cNvSpPr>
            <a:spLocks noGrp="1"/>
          </p:cNvSpPr>
          <p:nvPr>
            <p:ph type="title"/>
          </p:nvPr>
        </p:nvSpPr>
        <p:spPr>
          <a:xfrm>
            <a:off x="720000" y="539640"/>
            <a:ext cx="7703640" cy="572400"/>
          </a:xfrm>
          <a:prstGeom prst="rect">
            <a:avLst/>
          </a:prstGeom>
          <a:noFill/>
          <a:ln w="0">
            <a:noFill/>
          </a:ln>
        </p:spPr>
        <p:txBody>
          <a:bodyPr lIns="91440" tIns="91440" rIns="91440" bIns="91440" anchor="t">
            <a:noAutofit/>
          </a:bodyPr>
          <a:lstStyle/>
          <a:p>
            <a:pPr indent="0">
              <a:buNone/>
            </a:pPr>
            <a:r>
              <a:rPr lang="fr-FR" sz="3500" b="0" strike="noStrike" spc="-1">
                <a:solidFill>
                  <a:schemeClr val="dk1"/>
                </a:solidFill>
                <a:latin typeface="Arial"/>
              </a:rPr>
              <a:t>Click to edit the title text format</a:t>
            </a:r>
          </a:p>
        </p:txBody>
      </p:sp>
      <p:sp>
        <p:nvSpPr>
          <p:cNvPr id="44" name="Google Shape;114;p20"/>
          <p:cNvSpPr/>
          <p:nvPr/>
        </p:nvSpPr>
        <p:spPr>
          <a:xfrm>
            <a:off x="-1303920" y="-462600"/>
            <a:ext cx="4034160" cy="1001520"/>
          </a:xfrm>
          <a:prstGeom prst="roundRect">
            <a:avLst>
              <a:gd name="adj" fmla="val 50000"/>
            </a:avLst>
          </a:prstGeom>
          <a:noFill/>
          <a:ln w="38100">
            <a:solidFill>
              <a:srgbClr val="D9CFDE"/>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
        <p:nvSpPr>
          <p:cNvPr id="45" name="Google Shape;115;p20"/>
          <p:cNvSpPr/>
          <p:nvPr/>
        </p:nvSpPr>
        <p:spPr>
          <a:xfrm>
            <a:off x="6413400" y="4608720"/>
            <a:ext cx="4034160" cy="1001520"/>
          </a:xfrm>
          <a:prstGeom prst="roundRect">
            <a:avLst>
              <a:gd name="adj" fmla="val 50000"/>
            </a:avLst>
          </a:prstGeom>
          <a:noFill/>
          <a:ln w="38100">
            <a:solidFill>
              <a:srgbClr val="FFE0A7"/>
            </a:solidFill>
            <a:round/>
          </a:ln>
        </p:spPr>
        <p:style>
          <a:lnRef idx="0">
            <a:scrgbClr r="0" g="0" b="0"/>
          </a:lnRef>
          <a:fillRef idx="0">
            <a:scrgbClr r="0" g="0" b="0"/>
          </a:fillRef>
          <a:effectRef idx="0">
            <a:scrgbClr r="0" g="0" b="0"/>
          </a:effectRef>
          <a:fontRef idx="minor"/>
        </p:style>
        <p:txBody>
          <a:bodyPr tIns="91440" bIns="91440" anchor="ctr">
            <a:noAutofit/>
          </a:bodyPr>
          <a:lstStyle/>
          <a:p>
            <a:pPr defTabSz="914400">
              <a:lnSpc>
                <a:spcPct val="100000"/>
              </a:lnSpc>
              <a:tabLst>
                <a:tab pos="0" algn="l"/>
              </a:tabLst>
            </a:pPr>
            <a:endParaRPr lang="en-US" sz="1800" b="0" strike="noStrike" spc="-1">
              <a:solidFill>
                <a:srgbClr val="000000"/>
              </a:solidFill>
              <a:latin typeface="OpenSymbol"/>
            </a:endParaRPr>
          </a:p>
        </p:txBody>
      </p:sp>
    </p:spTree>
  </p:cSld>
  <p:clrMap bg1="lt1" tx1="dk1" bg2="lt2" tx2="dk2" accent1="accent1" accent2="accent2" accent3="accent3" accent4="accent4" accent5="accent5" accent6="accent6" hlink="hlink" folHlink="folHlink"/>
  <p:sldLayoutIdLst>
    <p:sldLayoutId id="2147483669" r:id="rId1"/>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PlaceHolder 1"/>
          <p:cNvSpPr>
            <a:spLocks noGrp="1"/>
          </p:cNvSpPr>
          <p:nvPr>
            <p:ph type="title"/>
          </p:nvPr>
        </p:nvSpPr>
        <p:spPr>
          <a:xfrm>
            <a:off x="714240" y="1133640"/>
            <a:ext cx="7714800" cy="1895310"/>
          </a:xfrm>
          <a:prstGeom prst="rect">
            <a:avLst/>
          </a:prstGeom>
          <a:noFill/>
          <a:ln w="0">
            <a:noFill/>
          </a:ln>
        </p:spPr>
        <p:txBody>
          <a:bodyPr lIns="91440" tIns="91440" rIns="91440" bIns="91440" anchor="b">
            <a:normAutofit/>
          </a:bodyPr>
          <a:lstStyle/>
          <a:p>
            <a:pPr indent="0" algn="ctr">
              <a:lnSpc>
                <a:spcPct val="100000"/>
              </a:lnSpc>
              <a:buNone/>
              <a:tabLst>
                <a:tab pos="0" algn="l"/>
              </a:tabLst>
            </a:pPr>
            <a:r>
              <a:rPr lang="en" sz="5300" b="0" strike="noStrike" spc="-1" dirty="0">
                <a:solidFill>
                  <a:schemeClr val="dk1"/>
                </a:solidFill>
                <a:latin typeface="Lexend Deca"/>
                <a:ea typeface="Lexend Deca"/>
              </a:rPr>
              <a:t>Coarse Dispersion</a:t>
            </a:r>
            <a:endParaRPr lang="fr-FR" sz="5300" b="0" strike="noStrike" spc="-1" dirty="0">
              <a:solidFill>
                <a:schemeClr val="dk1"/>
              </a:solidFill>
              <a:latin typeface="Arial"/>
            </a:endParaRPr>
          </a:p>
        </p:txBody>
      </p:sp>
      <p:cxnSp>
        <p:nvCxnSpPr>
          <p:cNvPr id="116" name="Google Shape;183;p30"/>
          <p:cNvCxnSpPr/>
          <p:nvPr/>
        </p:nvCxnSpPr>
        <p:spPr>
          <a:xfrm>
            <a:off x="2819400" y="2952750"/>
            <a:ext cx="3109680" cy="360"/>
          </a:xfrm>
          <a:prstGeom prst="straightConnector1">
            <a:avLst/>
          </a:prstGeom>
          <a:ln w="38100">
            <a:solidFill>
              <a:srgbClr val="D2DAE9"/>
            </a:solidFill>
            <a:round/>
          </a:ln>
        </p:spPr>
      </p:cxnSp>
      <p:sp>
        <p:nvSpPr>
          <p:cNvPr id="2" name="Title 1"/>
          <p:cNvSpPr>
            <a:spLocks noGrp="1"/>
          </p:cNvSpPr>
          <p:nvPr>
            <p:ph type="title"/>
          </p:nvPr>
        </p:nvSpPr>
        <p:spPr>
          <a:xfrm>
            <a:off x="2057400" y="3409950"/>
            <a:ext cx="4872960" cy="1048320"/>
          </a:xfrm>
        </p:spPr>
        <p:txBody>
          <a:bodyPr/>
          <a:lstStyle/>
          <a:p>
            <a:pPr indent="0" algn="ctr">
              <a:lnSpc>
                <a:spcPct val="100000"/>
              </a:lnSpc>
              <a:tabLst>
                <a:tab pos="0" algn="l"/>
              </a:tabLst>
            </a:pPr>
            <a:r>
              <a:rPr lang="en" b="1" strike="noStrike" spc="-1" dirty="0" smtClean="0">
                <a:solidFill>
                  <a:srgbClr val="002060"/>
                </a:solidFill>
                <a:latin typeface="Georgia" pitchFamily="18" charset="0"/>
                <a:ea typeface="Jost"/>
              </a:rPr>
              <a:t>DEEPTHI KODAM</a:t>
            </a:r>
            <a:r>
              <a:rPr lang="en" b="0" strike="noStrike" spc="-1" dirty="0" smtClean="0">
                <a:solidFill>
                  <a:srgbClr val="002060"/>
                </a:solidFill>
                <a:latin typeface="Georgia" pitchFamily="18" charset="0"/>
                <a:ea typeface="Jost"/>
              </a:rPr>
              <a:t/>
            </a:r>
            <a:br>
              <a:rPr lang="en" b="0" strike="noStrike" spc="-1" dirty="0" smtClean="0">
                <a:solidFill>
                  <a:srgbClr val="002060"/>
                </a:solidFill>
                <a:latin typeface="Georgia" pitchFamily="18" charset="0"/>
                <a:ea typeface="Jost"/>
              </a:rPr>
            </a:br>
            <a:r>
              <a:rPr lang="en" spc="-1" dirty="0" smtClean="0">
                <a:solidFill>
                  <a:srgbClr val="002060"/>
                </a:solidFill>
                <a:latin typeface="Georgia" pitchFamily="18" charset="0"/>
              </a:rPr>
              <a:t>Assistant Professor</a:t>
            </a:r>
            <a:br>
              <a:rPr lang="en" spc="-1" dirty="0" smtClean="0">
                <a:solidFill>
                  <a:srgbClr val="002060"/>
                </a:solidFill>
                <a:latin typeface="Georgia" pitchFamily="18" charset="0"/>
              </a:rPr>
            </a:br>
            <a:r>
              <a:rPr lang="en" b="0" strike="noStrike" spc="-1" dirty="0" smtClean="0">
                <a:solidFill>
                  <a:srgbClr val="002060"/>
                </a:solidFill>
                <a:latin typeface="Georgia" pitchFamily="18" charset="0"/>
              </a:rPr>
              <a:t>St. Peter’s Institute of Pharmaceutical Sciences</a:t>
            </a:r>
            <a:r>
              <a:rPr lang="en-US" b="0" strike="noStrike" spc="-1" dirty="0" smtClean="0">
                <a:solidFill>
                  <a:srgbClr val="002060"/>
                </a:solidFill>
                <a:latin typeface="Georgia" pitchFamily="18" charset="0"/>
              </a:rPr>
              <a:t/>
            </a:r>
            <a:br>
              <a:rPr lang="en-US" b="0" strike="noStrike" spc="-1" dirty="0" smtClean="0">
                <a:solidFill>
                  <a:srgbClr val="002060"/>
                </a:solidFill>
                <a:latin typeface="Georgia" pitchFamily="18" charset="0"/>
              </a:rPr>
            </a:br>
            <a:endParaRPr lang="en-US" dirty="0">
              <a:solidFill>
                <a:srgbClr val="002060"/>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7200" y="209550"/>
            <a:ext cx="790485" cy="79048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PlaceHolder 1"/>
          <p:cNvSpPr>
            <a:spLocks noGrp="1"/>
          </p:cNvSpPr>
          <p:nvPr>
            <p:ph type="title"/>
          </p:nvPr>
        </p:nvSpPr>
        <p:spPr>
          <a:xfrm>
            <a:off x="304800" y="361950"/>
            <a:ext cx="4362120" cy="837720"/>
          </a:xfrm>
          <a:prstGeom prst="rect">
            <a:avLst/>
          </a:prstGeom>
          <a:noFill/>
          <a:ln w="0">
            <a:noFill/>
          </a:ln>
        </p:spPr>
        <p:txBody>
          <a:bodyPr lIns="91440" tIns="91440" rIns="91440" bIns="91440" anchor="b">
            <a:normAutofit fontScale="90000"/>
          </a:bodyPr>
          <a:lstStyle/>
          <a:p>
            <a:pPr indent="0" algn="ctr">
              <a:lnSpc>
                <a:spcPct val="100000"/>
              </a:lnSpc>
              <a:buNone/>
              <a:tabLst>
                <a:tab pos="0" algn="l"/>
              </a:tabLst>
            </a:pPr>
            <a:r>
              <a:rPr lang="en" sz="4800" b="0" strike="noStrike" spc="-1" dirty="0">
                <a:solidFill>
                  <a:schemeClr val="dk1"/>
                </a:solidFill>
                <a:latin typeface="Lexend Deca"/>
                <a:ea typeface="Lexend Deca"/>
              </a:rPr>
              <a:t>Introduction</a:t>
            </a:r>
            <a:endParaRPr lang="fr-FR" sz="4800" b="0" strike="noStrike" spc="-1" dirty="0">
              <a:solidFill>
                <a:schemeClr val="dk1"/>
              </a:solidFill>
              <a:latin typeface="Arial"/>
            </a:endParaRPr>
          </a:p>
        </p:txBody>
      </p:sp>
      <p:sp>
        <p:nvSpPr>
          <p:cNvPr id="118" name="PlaceHolder 2"/>
          <p:cNvSpPr>
            <a:spLocks noGrp="1"/>
          </p:cNvSpPr>
          <p:nvPr>
            <p:ph type="subTitle"/>
          </p:nvPr>
        </p:nvSpPr>
        <p:spPr>
          <a:xfrm>
            <a:off x="990600" y="1657350"/>
            <a:ext cx="7086600" cy="1923930"/>
          </a:xfrm>
          <a:prstGeom prst="rect">
            <a:avLst/>
          </a:prstGeom>
          <a:noFill/>
          <a:ln w="0">
            <a:noFill/>
          </a:ln>
        </p:spPr>
        <p:txBody>
          <a:bodyPr lIns="91440" tIns="91440" rIns="91440" bIns="91440" anchor="t">
            <a:normAutofit/>
          </a:bodyPr>
          <a:lstStyle/>
          <a:p>
            <a:pPr indent="0" algn="just">
              <a:lnSpc>
                <a:spcPct val="100000"/>
              </a:lnSpc>
              <a:spcAft>
                <a:spcPts val="1599"/>
              </a:spcAft>
              <a:buNone/>
              <a:tabLst>
                <a:tab pos="0" algn="l"/>
              </a:tabLst>
            </a:pPr>
            <a:r>
              <a:rPr lang="en" sz="1600" b="0" strike="noStrike" spc="-1" dirty="0">
                <a:solidFill>
                  <a:schemeClr val="dk1"/>
                </a:solidFill>
                <a:latin typeface="Catamaran"/>
                <a:ea typeface="Catamaran"/>
              </a:rPr>
              <a:t>Coarse dispersion involves the distribution of particles within a medium, crucial for various applications in chemistry and material science</a:t>
            </a:r>
            <a:r>
              <a:rPr lang="en" sz="1600" b="0" strike="noStrike" spc="-1" dirty="0" smtClean="0">
                <a:solidFill>
                  <a:schemeClr val="dk1"/>
                </a:solidFill>
                <a:latin typeface="Catamaran"/>
                <a:ea typeface="Catamaran"/>
              </a:rPr>
              <a:t>.</a:t>
            </a:r>
          </a:p>
          <a:p>
            <a:pPr indent="0" algn="just">
              <a:lnSpc>
                <a:spcPct val="100000"/>
              </a:lnSpc>
              <a:spcAft>
                <a:spcPts val="1599"/>
              </a:spcAft>
              <a:buNone/>
              <a:tabLst>
                <a:tab pos="0" algn="l"/>
              </a:tabLst>
            </a:pPr>
            <a:r>
              <a:rPr lang="en-US" sz="1600" spc="-1" dirty="0" smtClean="0">
                <a:solidFill>
                  <a:schemeClr val="dk1"/>
                </a:solidFill>
                <a:latin typeface="Catamaran"/>
              </a:rPr>
              <a:t>T</a:t>
            </a:r>
            <a:r>
              <a:rPr lang="en" sz="1600" spc="-1" dirty="0" smtClean="0">
                <a:solidFill>
                  <a:schemeClr val="dk1"/>
                </a:solidFill>
                <a:latin typeface="Catamaran"/>
              </a:rPr>
              <a:t>his include various dosage forms like Suspensions and Emulsions</a:t>
            </a:r>
            <a:endParaRPr lang="en-US" sz="1600" b="0" strike="noStrike" spc="-1" dirty="0">
              <a:solidFill>
                <a:srgbClr val="000000"/>
              </a:solidFill>
              <a:latin typeface="OpenSymbo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7200" y="209550"/>
            <a:ext cx="790485" cy="79048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PlaceHolder 1"/>
          <p:cNvSpPr>
            <a:spLocks noGrp="1"/>
          </p:cNvSpPr>
          <p:nvPr>
            <p:ph type="title"/>
          </p:nvPr>
        </p:nvSpPr>
        <p:spPr>
          <a:xfrm>
            <a:off x="228600" y="285750"/>
            <a:ext cx="6219480" cy="837720"/>
          </a:xfrm>
          <a:prstGeom prst="rect">
            <a:avLst/>
          </a:prstGeom>
          <a:noFill/>
          <a:ln w="0">
            <a:noFill/>
          </a:ln>
        </p:spPr>
        <p:txBody>
          <a:bodyPr lIns="91440" tIns="91440" rIns="91440" bIns="91440" anchor="b">
            <a:normAutofit fontScale="90000"/>
          </a:bodyPr>
          <a:lstStyle/>
          <a:p>
            <a:pPr indent="0" algn="ctr">
              <a:lnSpc>
                <a:spcPct val="100000"/>
              </a:lnSpc>
              <a:buNone/>
              <a:tabLst>
                <a:tab pos="0" algn="l"/>
              </a:tabLst>
            </a:pPr>
            <a:r>
              <a:rPr lang="en" sz="3600" b="0" strike="noStrike" spc="-1" dirty="0">
                <a:solidFill>
                  <a:srgbClr val="FF0000"/>
                </a:solidFill>
                <a:latin typeface="Lexend Deca"/>
                <a:ea typeface="Lexend Deca"/>
              </a:rPr>
              <a:t>Definition</a:t>
            </a:r>
            <a:r>
              <a:rPr lang="en" sz="4800" b="0" strike="noStrike" spc="-1" dirty="0">
                <a:solidFill>
                  <a:schemeClr val="dk1"/>
                </a:solidFill>
                <a:latin typeface="Lexend Deca"/>
                <a:ea typeface="Lexend Deca"/>
              </a:rPr>
              <a:t> </a:t>
            </a:r>
            <a:endParaRPr lang="fr-FR" sz="4800" b="0" strike="noStrike" spc="-1" dirty="0">
              <a:solidFill>
                <a:schemeClr val="dk1"/>
              </a:solidFill>
              <a:latin typeface="Arial"/>
            </a:endParaRPr>
          </a:p>
        </p:txBody>
      </p:sp>
      <p:sp>
        <p:nvSpPr>
          <p:cNvPr id="125" name="PlaceHolder 2"/>
          <p:cNvSpPr>
            <a:spLocks noGrp="1"/>
          </p:cNvSpPr>
          <p:nvPr>
            <p:ph type="subTitle"/>
          </p:nvPr>
        </p:nvSpPr>
        <p:spPr>
          <a:xfrm>
            <a:off x="381000" y="1428750"/>
            <a:ext cx="5105400" cy="2438400"/>
          </a:xfrm>
          <a:prstGeom prst="rect">
            <a:avLst/>
          </a:prstGeom>
          <a:noFill/>
          <a:ln w="0">
            <a:noFill/>
          </a:ln>
        </p:spPr>
        <p:txBody>
          <a:bodyPr lIns="91440" tIns="91440" rIns="91440" bIns="91440" anchor="t">
            <a:normAutofit fontScale="89433" lnSpcReduction="10000"/>
          </a:bodyPr>
          <a:lstStyle/>
          <a:p>
            <a:pPr indent="0" algn="ctr">
              <a:lnSpc>
                <a:spcPct val="100000"/>
              </a:lnSpc>
              <a:spcAft>
                <a:spcPts val="1599"/>
              </a:spcAft>
              <a:buNone/>
              <a:tabLst>
                <a:tab pos="0" algn="l"/>
              </a:tabLst>
            </a:pPr>
            <a:r>
              <a:rPr lang="en" b="0" strike="noStrike" spc="-1" dirty="0" smtClean="0">
                <a:solidFill>
                  <a:schemeClr val="dk1"/>
                </a:solidFill>
                <a:latin typeface="Assistant Medium"/>
                <a:ea typeface="Assistant Medium"/>
              </a:rPr>
              <a:t>Suspension is a heterogeneous mixture where solid particles are dispersed in a liquid. These particles are not dissolved but remain suspended, often settling over time without agitation.</a:t>
            </a:r>
            <a:endParaRPr lang="en" spc="-1" dirty="0">
              <a:solidFill>
                <a:schemeClr val="dk1"/>
              </a:solidFill>
              <a:latin typeface="Catamaran"/>
              <a:ea typeface="Assistant Medium"/>
            </a:endParaRPr>
          </a:p>
          <a:p>
            <a:pPr indent="0" algn="l">
              <a:lnSpc>
                <a:spcPct val="100000"/>
              </a:lnSpc>
              <a:spcAft>
                <a:spcPts val="1599"/>
              </a:spcAft>
              <a:buNone/>
              <a:tabLst>
                <a:tab pos="0" algn="l"/>
              </a:tabLst>
            </a:pPr>
            <a:r>
              <a:rPr lang="en" b="0" strike="noStrike" spc="-1" dirty="0" smtClean="0">
                <a:solidFill>
                  <a:schemeClr val="dk1"/>
                </a:solidFill>
                <a:latin typeface="Catamaran"/>
                <a:ea typeface="Catamaran"/>
              </a:rPr>
              <a:t>These </a:t>
            </a:r>
            <a:r>
              <a:rPr lang="en" b="0" strike="noStrike" spc="-1" dirty="0">
                <a:solidFill>
                  <a:schemeClr val="dk1"/>
                </a:solidFill>
                <a:latin typeface="Catamaran"/>
                <a:ea typeface="Catamaran"/>
              </a:rPr>
              <a:t>systems exhibit unique characteristics such as sedimentation and the ability to separate under certain conditions, making them distinct from true solutions. Their behavior is influenced by particle size, shape, and concentration. </a:t>
            </a:r>
            <a:endParaRPr lang="en-US" b="0" strike="noStrike" spc="-1" dirty="0">
              <a:solidFill>
                <a:srgbClr val="000000"/>
              </a:solidFill>
              <a:latin typeface="OpenSymbol"/>
            </a:endParaRPr>
          </a:p>
        </p:txBody>
      </p:sp>
      <p:pic>
        <p:nvPicPr>
          <p:cNvPr id="5" name="Google Shape;359;p52"/>
          <p:cNvPicPr/>
          <p:nvPr/>
        </p:nvPicPr>
        <p:blipFill>
          <a:blip r:embed="rId2"/>
          <a:srcRect l="24958" r="27454"/>
          <a:stretch/>
        </p:blipFill>
        <p:spPr>
          <a:xfrm>
            <a:off x="5562922" y="1000035"/>
            <a:ext cx="2909520" cy="4075560"/>
          </a:xfrm>
          <a:prstGeom prst="rect">
            <a:avLst/>
          </a:prstGeom>
          <a:ln w="0">
            <a:noFill/>
          </a:ln>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77200" y="209550"/>
            <a:ext cx="790485" cy="79048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PlaceHolder 1"/>
          <p:cNvSpPr>
            <a:spLocks noGrp="1"/>
          </p:cNvSpPr>
          <p:nvPr>
            <p:ph type="title"/>
          </p:nvPr>
        </p:nvSpPr>
        <p:spPr>
          <a:xfrm>
            <a:off x="304800" y="895350"/>
            <a:ext cx="6219480" cy="837720"/>
          </a:xfrm>
          <a:prstGeom prst="rect">
            <a:avLst/>
          </a:prstGeom>
          <a:noFill/>
          <a:ln w="0">
            <a:noFill/>
          </a:ln>
        </p:spPr>
        <p:txBody>
          <a:bodyPr lIns="91440" tIns="91440" rIns="91440" bIns="91440" anchor="b">
            <a:noAutofit/>
          </a:bodyPr>
          <a:lstStyle/>
          <a:p>
            <a:pPr indent="0" algn="ctr">
              <a:lnSpc>
                <a:spcPct val="100000"/>
              </a:lnSpc>
              <a:buNone/>
              <a:tabLst>
                <a:tab pos="0" algn="l"/>
              </a:tabLst>
            </a:pPr>
            <a:r>
              <a:rPr lang="en" sz="2400" b="0" strike="noStrike" spc="-1" dirty="0">
                <a:solidFill>
                  <a:srgbClr val="FF0000"/>
                </a:solidFill>
                <a:latin typeface="Lexend Deca"/>
                <a:ea typeface="Lexend Deca"/>
              </a:rPr>
              <a:t>Applications of Coarse Dispersion</a:t>
            </a:r>
            <a:endParaRPr lang="fr-FR" sz="2400" b="0" strike="noStrike" spc="-1" dirty="0">
              <a:solidFill>
                <a:srgbClr val="FF0000"/>
              </a:solidFill>
              <a:latin typeface="Arial"/>
            </a:endParaRPr>
          </a:p>
        </p:txBody>
      </p:sp>
      <p:sp>
        <p:nvSpPr>
          <p:cNvPr id="128" name="PlaceHolder 2"/>
          <p:cNvSpPr>
            <a:spLocks noGrp="1"/>
          </p:cNvSpPr>
          <p:nvPr>
            <p:ph type="subTitle"/>
          </p:nvPr>
        </p:nvSpPr>
        <p:spPr>
          <a:xfrm>
            <a:off x="457200" y="1809750"/>
            <a:ext cx="5181600" cy="2133600"/>
          </a:xfrm>
          <a:prstGeom prst="rect">
            <a:avLst/>
          </a:prstGeom>
          <a:noFill/>
          <a:ln w="0">
            <a:noFill/>
          </a:ln>
        </p:spPr>
        <p:txBody>
          <a:bodyPr lIns="91440" tIns="91440" rIns="91440" bIns="91440" anchor="t">
            <a:normAutofit fontScale="96933"/>
          </a:bodyPr>
          <a:lstStyle/>
          <a:p>
            <a:pPr indent="0" algn="ctr">
              <a:lnSpc>
                <a:spcPct val="100000"/>
              </a:lnSpc>
              <a:spcAft>
                <a:spcPts val="1599"/>
              </a:spcAft>
              <a:buNone/>
              <a:tabLst>
                <a:tab pos="0" algn="l"/>
              </a:tabLst>
            </a:pPr>
            <a:r>
              <a:rPr lang="en" sz="1600" b="0" strike="noStrike" spc="-1" dirty="0">
                <a:solidFill>
                  <a:schemeClr val="dk1"/>
                </a:solidFill>
                <a:latin typeface="Catamaran"/>
                <a:ea typeface="Catamaran"/>
              </a:rPr>
              <a:t>Coarse dispersions are widely utilized in various industries including pharmaceuticals, where they serve as suspensions for drug </a:t>
            </a:r>
            <a:r>
              <a:rPr lang="en" sz="1600" b="0" strike="noStrike" spc="-1" dirty="0" smtClean="0">
                <a:solidFill>
                  <a:schemeClr val="dk1"/>
                </a:solidFill>
                <a:latin typeface="Catamaran"/>
                <a:ea typeface="Catamaran"/>
              </a:rPr>
              <a:t>delivery.</a:t>
            </a:r>
          </a:p>
          <a:p>
            <a:pPr indent="0" algn="ctr">
              <a:lnSpc>
                <a:spcPct val="100000"/>
              </a:lnSpc>
              <a:spcAft>
                <a:spcPts val="1599"/>
              </a:spcAft>
              <a:buNone/>
              <a:tabLst>
                <a:tab pos="0" algn="l"/>
              </a:tabLst>
            </a:pPr>
            <a:r>
              <a:rPr lang="en" sz="1600" b="0" strike="noStrike" spc="-1" dirty="0" smtClean="0">
                <a:solidFill>
                  <a:schemeClr val="dk1"/>
                </a:solidFill>
                <a:latin typeface="Catamaran"/>
                <a:ea typeface="Catamaran"/>
              </a:rPr>
              <a:t>They </a:t>
            </a:r>
            <a:r>
              <a:rPr lang="en" sz="1600" b="0" strike="noStrike" spc="-1" dirty="0">
                <a:solidFill>
                  <a:schemeClr val="dk1"/>
                </a:solidFill>
                <a:latin typeface="Catamaran"/>
                <a:ea typeface="Catamaran"/>
              </a:rPr>
              <a:t>are essential in </a:t>
            </a:r>
            <a:r>
              <a:rPr lang="en" sz="1600" b="0" strike="noStrike" spc="-1" dirty="0" smtClean="0">
                <a:solidFill>
                  <a:schemeClr val="dk1"/>
                </a:solidFill>
                <a:latin typeface="Catamaran"/>
                <a:ea typeface="Catamaran"/>
              </a:rPr>
              <a:t>manufacturing particulate </a:t>
            </a:r>
            <a:r>
              <a:rPr lang="en" sz="1600" b="0" strike="noStrike" spc="-1" dirty="0">
                <a:solidFill>
                  <a:schemeClr val="dk1"/>
                </a:solidFill>
                <a:latin typeface="Catamaran"/>
                <a:ea typeface="Catamaran"/>
              </a:rPr>
              <a:t>suspension is necessary for proper flow and </a:t>
            </a:r>
            <a:r>
              <a:rPr lang="en" sz="1600" b="0" strike="noStrike" spc="-1" dirty="0" smtClean="0">
                <a:solidFill>
                  <a:schemeClr val="dk1"/>
                </a:solidFill>
                <a:latin typeface="Catamaran"/>
                <a:ea typeface="Catamaran"/>
              </a:rPr>
              <a:t>application of varous pharmaceutical dosage forms.</a:t>
            </a:r>
          </a:p>
        </p:txBody>
      </p:sp>
      <p:sp>
        <p:nvSpPr>
          <p:cNvPr id="5" name="Google Shape;565;p61"/>
          <p:cNvSpPr/>
          <p:nvPr/>
        </p:nvSpPr>
        <p:spPr>
          <a:xfrm>
            <a:off x="6510678" y="1504950"/>
            <a:ext cx="1795122" cy="3064560"/>
          </a:xfrm>
          <a:prstGeom prst="roundRect">
            <a:avLst>
              <a:gd name="adj" fmla="val 2646"/>
            </a:avLst>
          </a:prstGeom>
          <a:blipFill rotWithShape="0">
            <a:blip r:embed="rId2"/>
            <a:srcRect/>
            <a:stretch/>
          </a:blipFill>
          <a:ln w="9525">
            <a:solidFill>
              <a:srgbClr val="252525"/>
            </a:solidFill>
            <a:round/>
          </a:ln>
        </p:spPr>
        <p:style>
          <a:lnRef idx="0">
            <a:scrgbClr r="0" g="0" b="0"/>
          </a:lnRef>
          <a:fillRef idx="0">
            <a:scrgbClr r="0" g="0" b="0"/>
          </a:fillRef>
          <a:effectRef idx="0">
            <a:scrgbClr r="0" g="0" b="0"/>
          </a:effectRef>
          <a:fontRef idx="minor"/>
        </p:style>
        <p:txBody>
          <a:bodyPr lIns="90000" tIns="45000" rIns="90000" bIns="45000" anchor="t">
            <a:noAutofit/>
          </a:bodyPr>
          <a:lstStyle/>
          <a:p>
            <a:endParaRPr lang="en-US" sz="1800" b="0" strike="noStrike" spc="-1">
              <a:solidFill>
                <a:srgbClr val="000000"/>
              </a:solidFill>
              <a:latin typeface="OpenSymbol"/>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77200" y="209550"/>
            <a:ext cx="790485" cy="79048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85750"/>
            <a:ext cx="4572000" cy="2585323"/>
          </a:xfrm>
          <a:prstGeom prst="rect">
            <a:avLst/>
          </a:prstGeom>
        </p:spPr>
        <p:txBody>
          <a:bodyPr>
            <a:spAutoFit/>
          </a:bodyPr>
          <a:lstStyle/>
          <a:p>
            <a:pPr indent="0">
              <a:lnSpc>
                <a:spcPct val="100000"/>
              </a:lnSpc>
              <a:buNone/>
              <a:tabLst>
                <a:tab pos="0" algn="l"/>
              </a:tabLst>
            </a:pPr>
            <a:r>
              <a:rPr lang="en" b="1" u="sng" strike="noStrike" spc="-1" dirty="0" smtClean="0">
                <a:solidFill>
                  <a:srgbClr val="002060"/>
                </a:solidFill>
                <a:latin typeface="Assistant Medium"/>
                <a:ea typeface="Assistant Medium"/>
              </a:rPr>
              <a:t>Flocculation: </a:t>
            </a:r>
            <a:r>
              <a:rPr lang="en" b="0" strike="noStrike" spc="-1" dirty="0" smtClean="0">
                <a:solidFill>
                  <a:srgbClr val="002060"/>
                </a:solidFill>
                <a:latin typeface="Assistant Medium"/>
                <a:ea typeface="Assistant Medium"/>
              </a:rPr>
              <a:t>It is the process where fine solid particles clump together to form larger</a:t>
            </a:r>
          </a:p>
          <a:p>
            <a:pPr indent="0">
              <a:lnSpc>
                <a:spcPct val="100000"/>
              </a:lnSpc>
              <a:buNone/>
              <a:tabLst>
                <a:tab pos="0" algn="l"/>
              </a:tabLst>
            </a:pPr>
            <a:r>
              <a:rPr lang="en" b="0" strike="noStrike" spc="-1" dirty="0" smtClean="0">
                <a:solidFill>
                  <a:srgbClr val="002060"/>
                </a:solidFill>
                <a:latin typeface="Assistant Medium"/>
                <a:ea typeface="Assistant Medium"/>
              </a:rPr>
              <a:t>aggregates, known as flocs. </a:t>
            </a:r>
          </a:p>
          <a:p>
            <a:pPr indent="0">
              <a:lnSpc>
                <a:spcPct val="100000"/>
              </a:lnSpc>
              <a:buNone/>
              <a:tabLst>
                <a:tab pos="0" algn="l"/>
              </a:tabLst>
            </a:pPr>
            <a:endParaRPr lang="en" b="0" strike="noStrike" spc="-1" dirty="0" smtClean="0">
              <a:solidFill>
                <a:srgbClr val="002060"/>
              </a:solidFill>
              <a:latin typeface="Assistant Medium"/>
              <a:ea typeface="Assistant Medium"/>
            </a:endParaRPr>
          </a:p>
          <a:p>
            <a:pPr indent="0">
              <a:lnSpc>
                <a:spcPct val="100000"/>
              </a:lnSpc>
              <a:buNone/>
              <a:tabLst>
                <a:tab pos="0" algn="l"/>
              </a:tabLst>
            </a:pPr>
            <a:r>
              <a:rPr lang="en" b="0" strike="noStrike" spc="-1" dirty="0" smtClean="0">
                <a:solidFill>
                  <a:srgbClr val="002060"/>
                </a:solidFill>
                <a:latin typeface="Assistant Medium"/>
                <a:ea typeface="Assistant Medium"/>
              </a:rPr>
              <a:t>This is often facilitated by adding flocculating agents that promote </a:t>
            </a:r>
          </a:p>
          <a:p>
            <a:pPr indent="0">
              <a:lnSpc>
                <a:spcPct val="100000"/>
              </a:lnSpc>
              <a:buNone/>
              <a:tabLst>
                <a:tab pos="0" algn="l"/>
              </a:tabLst>
            </a:pPr>
            <a:r>
              <a:rPr lang="en" b="0" strike="noStrike" spc="-1" dirty="0" smtClean="0">
                <a:solidFill>
                  <a:srgbClr val="002060"/>
                </a:solidFill>
                <a:latin typeface="Assistant Medium"/>
                <a:ea typeface="Assistant Medium"/>
              </a:rPr>
              <a:t>particle bonding. Flocculated systems</a:t>
            </a:r>
          </a:p>
          <a:p>
            <a:pPr indent="0">
              <a:lnSpc>
                <a:spcPct val="100000"/>
              </a:lnSpc>
              <a:buNone/>
              <a:tabLst>
                <a:tab pos="0" algn="l"/>
              </a:tabLst>
            </a:pPr>
            <a:r>
              <a:rPr lang="en" b="0" strike="noStrike" spc="-1" dirty="0" smtClean="0">
                <a:solidFill>
                  <a:srgbClr val="002060"/>
                </a:solidFill>
                <a:latin typeface="Assistant Medium"/>
                <a:ea typeface="Assistant Medium"/>
              </a:rPr>
              <a:t> are more stable and can prevent sedimentation for a longer time.</a:t>
            </a:r>
            <a:endParaRPr lang="en-US" b="0" strike="noStrike" spc="-1" dirty="0">
              <a:solidFill>
                <a:srgbClr val="002060"/>
              </a:solidFill>
              <a:latin typeface="OpenSymbol"/>
            </a:endParaRPr>
          </a:p>
        </p:txBody>
      </p:sp>
      <p:sp>
        <p:nvSpPr>
          <p:cNvPr id="3" name="Rectangle 2"/>
          <p:cNvSpPr/>
          <p:nvPr/>
        </p:nvSpPr>
        <p:spPr>
          <a:xfrm>
            <a:off x="4495800" y="2038350"/>
            <a:ext cx="4343400" cy="2585323"/>
          </a:xfrm>
          <a:prstGeom prst="rect">
            <a:avLst/>
          </a:prstGeom>
        </p:spPr>
        <p:txBody>
          <a:bodyPr wrap="square">
            <a:spAutoFit/>
          </a:bodyPr>
          <a:lstStyle/>
          <a:p>
            <a:pPr indent="0">
              <a:lnSpc>
                <a:spcPct val="100000"/>
              </a:lnSpc>
              <a:buNone/>
              <a:tabLst>
                <a:tab pos="0" algn="l"/>
              </a:tabLst>
            </a:pPr>
            <a:r>
              <a:rPr lang="en" b="1" u="sng" strike="noStrike" spc="-1" dirty="0" smtClean="0">
                <a:solidFill>
                  <a:srgbClr val="C00000"/>
                </a:solidFill>
                <a:latin typeface="Assistant Medium"/>
                <a:ea typeface="Assistant Medium"/>
              </a:rPr>
              <a:t>Deflocculation: </a:t>
            </a:r>
            <a:r>
              <a:rPr lang="en" b="0" strike="noStrike" spc="-1" dirty="0" smtClean="0">
                <a:solidFill>
                  <a:srgbClr val="C00000"/>
                </a:solidFill>
                <a:latin typeface="Assistant Medium"/>
                <a:ea typeface="Assistant Medium"/>
              </a:rPr>
              <a:t>It is the opposite of flocculation, where particles remain separate and dispersed within a liquid. </a:t>
            </a:r>
          </a:p>
          <a:p>
            <a:pPr indent="0">
              <a:lnSpc>
                <a:spcPct val="100000"/>
              </a:lnSpc>
              <a:buNone/>
              <a:tabLst>
                <a:tab pos="0" algn="l"/>
              </a:tabLst>
            </a:pPr>
            <a:endParaRPr lang="en" spc="-1" dirty="0">
              <a:solidFill>
                <a:srgbClr val="C00000"/>
              </a:solidFill>
              <a:latin typeface="Assistant Medium"/>
              <a:ea typeface="Assistant Medium"/>
            </a:endParaRPr>
          </a:p>
          <a:p>
            <a:pPr indent="0">
              <a:lnSpc>
                <a:spcPct val="100000"/>
              </a:lnSpc>
              <a:buNone/>
              <a:tabLst>
                <a:tab pos="0" algn="l"/>
              </a:tabLst>
            </a:pPr>
            <a:r>
              <a:rPr lang="en" b="0" strike="noStrike" spc="-1" dirty="0" smtClean="0">
                <a:solidFill>
                  <a:srgbClr val="C00000"/>
                </a:solidFill>
                <a:latin typeface="Assistant Medium"/>
                <a:ea typeface="Assistant Medium"/>
              </a:rPr>
              <a:t>This occurs when agents capable of breaking flocs are present, leading to unstable suspensions. Deflocculated suspensions can settle quickly and are generally less stable.</a:t>
            </a:r>
            <a:endParaRPr lang="en-US" b="0" strike="noStrike" spc="-1" dirty="0">
              <a:solidFill>
                <a:srgbClr val="C00000"/>
              </a:solidFill>
              <a:latin typeface="OpenSymbo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7200" y="209550"/>
            <a:ext cx="790485" cy="790485"/>
          </a:xfrm>
          <a:prstGeom prst="rect">
            <a:avLst/>
          </a:prstGeom>
        </p:spPr>
      </p:pic>
    </p:spTree>
    <p:extLst>
      <p:ext uri="{BB962C8B-B14F-4D97-AF65-F5344CB8AC3E}">
        <p14:creationId xmlns:p14="http://schemas.microsoft.com/office/powerpoint/2010/main" val="2513621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Google Shape;220;p33"/>
          <p:cNvSpPr/>
          <p:nvPr/>
        </p:nvSpPr>
        <p:spPr>
          <a:xfrm>
            <a:off x="3638520" y="1266840"/>
            <a:ext cx="1866600" cy="1114200"/>
          </a:xfrm>
          <a:prstGeom prst="rect">
            <a:avLst/>
          </a:prstGeom>
          <a:noFill/>
          <a:ln w="0">
            <a:noFill/>
          </a:ln>
        </p:spPr>
        <p:style>
          <a:lnRef idx="0">
            <a:scrgbClr r="0" g="0" b="0"/>
          </a:lnRef>
          <a:fillRef idx="0">
            <a:scrgbClr r="0" g="0" b="0"/>
          </a:fillRef>
          <a:effectRef idx="0">
            <a:scrgbClr r="0" g="0" b="0"/>
          </a:effectRef>
          <a:fontRef idx="minor"/>
        </p:style>
        <p:txBody>
          <a:bodyPr lIns="870823080" tIns="557280" rIns="870823080" bIns="557280" anchor="t">
            <a:normAutofit fontScale="25000" lnSpcReduction="20000"/>
          </a:bodyPr>
          <a:lstStyle/>
          <a:p>
            <a:pPr defTabSz="914400">
              <a:lnSpc>
                <a:spcPct val="100000"/>
              </a:lnSpc>
              <a:tabLst>
                <a:tab pos="0" algn="l"/>
              </a:tabLst>
            </a:pPr>
            <a:endParaRPr lang="fr-FR" sz="1800" b="0" strike="noStrike" spc="-1">
              <a:solidFill>
                <a:schemeClr val="dk1"/>
              </a:solidFill>
              <a:latin typeface="Arial"/>
            </a:endParaRPr>
          </a:p>
        </p:txBody>
      </p:sp>
      <p:sp>
        <p:nvSpPr>
          <p:cNvPr id="147" name="PlaceHolder 1"/>
          <p:cNvSpPr>
            <a:spLocks noGrp="1"/>
          </p:cNvSpPr>
          <p:nvPr>
            <p:ph type="title"/>
          </p:nvPr>
        </p:nvSpPr>
        <p:spPr>
          <a:xfrm>
            <a:off x="2390760" y="2562120"/>
            <a:ext cx="4362120" cy="837720"/>
          </a:xfrm>
          <a:prstGeom prst="rect">
            <a:avLst/>
          </a:prstGeom>
          <a:noFill/>
          <a:ln w="0">
            <a:noFill/>
          </a:ln>
        </p:spPr>
        <p:txBody>
          <a:bodyPr lIns="91440" tIns="91440" rIns="91440" bIns="91440" anchor="b">
            <a:normAutofit fontScale="90000"/>
          </a:bodyPr>
          <a:lstStyle/>
          <a:p>
            <a:pPr indent="0" algn="ctr">
              <a:lnSpc>
                <a:spcPct val="100000"/>
              </a:lnSpc>
              <a:buNone/>
              <a:tabLst>
                <a:tab pos="0" algn="l"/>
              </a:tabLst>
            </a:pPr>
            <a:r>
              <a:rPr lang="en" sz="4800" b="0" strike="noStrike" spc="-1" dirty="0" smtClean="0">
                <a:solidFill>
                  <a:schemeClr val="dk1"/>
                </a:solidFill>
                <a:latin typeface="Lexend Deca"/>
                <a:ea typeface="Lexend Deca"/>
              </a:rPr>
              <a:t>Emulsion</a:t>
            </a:r>
            <a:endParaRPr lang="fr-FR" sz="4800" b="0" strike="noStrike" spc="-1" dirty="0">
              <a:solidFill>
                <a:schemeClr val="dk1"/>
              </a:solidFill>
              <a:latin typeface="Arial"/>
            </a:endParaRPr>
          </a:p>
        </p:txBody>
      </p:sp>
      <p:sp>
        <p:nvSpPr>
          <p:cNvPr id="149" name="PlaceHolder 3"/>
          <p:cNvSpPr>
            <a:spLocks noGrp="1"/>
          </p:cNvSpPr>
          <p:nvPr>
            <p:ph type="subTitle"/>
          </p:nvPr>
        </p:nvSpPr>
        <p:spPr>
          <a:xfrm>
            <a:off x="2390760" y="3362400"/>
            <a:ext cx="4362120" cy="523440"/>
          </a:xfrm>
          <a:prstGeom prst="rect">
            <a:avLst/>
          </a:prstGeom>
          <a:noFill/>
          <a:ln w="0">
            <a:noFill/>
          </a:ln>
        </p:spPr>
        <p:txBody>
          <a:bodyPr lIns="91440" tIns="91440" rIns="91440" bIns="91440" anchor="t">
            <a:normAutofit/>
          </a:bodyPr>
          <a:lstStyle/>
          <a:p>
            <a:pPr indent="0" algn="ctr">
              <a:buNone/>
            </a:pPr>
            <a:endParaRPr lang="en-US" sz="1600" b="0" strike="noStrike" spc="-1">
              <a:solidFill>
                <a:schemeClr val="dk1"/>
              </a:solidFill>
              <a:latin typeface="Catamaran"/>
              <a:ea typeface="Catamaran"/>
            </a:endParaRPr>
          </a:p>
        </p:txBody>
      </p:sp>
      <p:cxnSp>
        <p:nvCxnSpPr>
          <p:cNvPr id="150" name="Google Shape;224;p33"/>
          <p:cNvCxnSpPr/>
          <p:nvPr/>
        </p:nvCxnSpPr>
        <p:spPr>
          <a:xfrm>
            <a:off x="5040720" y="3303360"/>
            <a:ext cx="1107000" cy="360"/>
          </a:xfrm>
          <a:prstGeom prst="straightConnector1">
            <a:avLst/>
          </a:prstGeom>
          <a:ln w="38100">
            <a:solidFill>
              <a:srgbClr val="FFE0A7"/>
            </a:solidFill>
            <a:round/>
          </a:ln>
        </p:spPr>
      </p:cxn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7200" y="209550"/>
            <a:ext cx="790485" cy="79048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PlaceHolder 1"/>
          <p:cNvSpPr>
            <a:spLocks noGrp="1"/>
          </p:cNvSpPr>
          <p:nvPr>
            <p:ph type="title"/>
          </p:nvPr>
        </p:nvSpPr>
        <p:spPr>
          <a:xfrm>
            <a:off x="304800" y="361950"/>
            <a:ext cx="4362120" cy="609120"/>
          </a:xfrm>
          <a:prstGeom prst="rect">
            <a:avLst/>
          </a:prstGeom>
          <a:noFill/>
          <a:ln w="0">
            <a:noFill/>
          </a:ln>
        </p:spPr>
        <p:txBody>
          <a:bodyPr lIns="91440" tIns="91440" rIns="91440" bIns="91440" anchor="b">
            <a:noAutofit/>
          </a:bodyPr>
          <a:lstStyle/>
          <a:p>
            <a:pPr indent="0" algn="ctr">
              <a:lnSpc>
                <a:spcPct val="100000"/>
              </a:lnSpc>
              <a:buNone/>
              <a:tabLst>
                <a:tab pos="0" algn="l"/>
              </a:tabLst>
            </a:pPr>
            <a:r>
              <a:rPr lang="en" sz="2800" b="0" strike="noStrike" spc="-1" dirty="0">
                <a:solidFill>
                  <a:srgbClr val="FF0000"/>
                </a:solidFill>
                <a:latin typeface="Lexend Deca"/>
                <a:ea typeface="Lexend Deca"/>
              </a:rPr>
              <a:t>Types of Emulsions</a:t>
            </a:r>
            <a:endParaRPr lang="fr-FR" sz="2800" b="0" strike="noStrike" spc="-1" dirty="0">
              <a:solidFill>
                <a:srgbClr val="FF0000"/>
              </a:solidFill>
              <a:latin typeface="Arial"/>
            </a:endParaRPr>
          </a:p>
        </p:txBody>
      </p:sp>
      <p:sp>
        <p:nvSpPr>
          <p:cNvPr id="155" name="PlaceHolder 2"/>
          <p:cNvSpPr>
            <a:spLocks noGrp="1"/>
          </p:cNvSpPr>
          <p:nvPr>
            <p:ph type="subTitle"/>
          </p:nvPr>
        </p:nvSpPr>
        <p:spPr>
          <a:xfrm>
            <a:off x="152400" y="895350"/>
            <a:ext cx="5686080" cy="2000130"/>
          </a:xfrm>
          <a:prstGeom prst="rect">
            <a:avLst/>
          </a:prstGeom>
          <a:noFill/>
          <a:ln w="0">
            <a:noFill/>
          </a:ln>
        </p:spPr>
        <p:txBody>
          <a:bodyPr lIns="91440" tIns="91440" rIns="91440" bIns="91440" anchor="t">
            <a:noAutofit/>
          </a:bodyPr>
          <a:lstStyle/>
          <a:p>
            <a:pPr indent="0" algn="just">
              <a:lnSpc>
                <a:spcPct val="100000"/>
              </a:lnSpc>
              <a:spcAft>
                <a:spcPts val="1599"/>
              </a:spcAft>
              <a:buNone/>
              <a:tabLst>
                <a:tab pos="0" algn="l"/>
              </a:tabLst>
            </a:pPr>
            <a:r>
              <a:rPr lang="en" sz="1200" b="0" strike="noStrike" spc="-1" dirty="0">
                <a:solidFill>
                  <a:schemeClr val="dk1"/>
                </a:solidFill>
                <a:latin typeface="Catamaran"/>
                <a:ea typeface="Catamaran"/>
              </a:rPr>
              <a:t>Emulsions can be classified into two main types: </a:t>
            </a:r>
            <a:endParaRPr lang="en" sz="1200" b="0" strike="noStrike" spc="-1" dirty="0" smtClean="0">
              <a:solidFill>
                <a:schemeClr val="dk1"/>
              </a:solidFill>
              <a:latin typeface="Catamaran"/>
              <a:ea typeface="Catamaran"/>
            </a:endParaRPr>
          </a:p>
          <a:p>
            <a:pPr indent="0" algn="just">
              <a:lnSpc>
                <a:spcPct val="100000"/>
              </a:lnSpc>
              <a:spcAft>
                <a:spcPts val="1599"/>
              </a:spcAft>
              <a:buNone/>
              <a:tabLst>
                <a:tab pos="0" algn="l"/>
              </a:tabLst>
            </a:pPr>
            <a:r>
              <a:rPr lang="en" sz="1200" b="0" strike="noStrike" spc="-1" dirty="0" smtClean="0">
                <a:solidFill>
                  <a:schemeClr val="dk1"/>
                </a:solidFill>
                <a:latin typeface="Catamaran"/>
                <a:ea typeface="Catamaran"/>
              </a:rPr>
              <a:t>oil-in-water </a:t>
            </a:r>
            <a:r>
              <a:rPr lang="en" sz="1200" b="0" strike="noStrike" spc="-1" dirty="0">
                <a:solidFill>
                  <a:schemeClr val="dk1"/>
                </a:solidFill>
                <a:latin typeface="Catamaran"/>
                <a:ea typeface="Catamaran"/>
              </a:rPr>
              <a:t>(O/W) </a:t>
            </a:r>
            <a:endParaRPr lang="en" sz="1200" b="0" strike="noStrike" spc="-1" dirty="0" smtClean="0">
              <a:solidFill>
                <a:schemeClr val="dk1"/>
              </a:solidFill>
              <a:latin typeface="Catamaran"/>
              <a:ea typeface="Catamaran"/>
            </a:endParaRPr>
          </a:p>
          <a:p>
            <a:pPr indent="0" algn="just">
              <a:lnSpc>
                <a:spcPct val="100000"/>
              </a:lnSpc>
              <a:spcAft>
                <a:spcPts val="1599"/>
              </a:spcAft>
              <a:buNone/>
              <a:tabLst>
                <a:tab pos="0" algn="l"/>
              </a:tabLst>
            </a:pPr>
            <a:r>
              <a:rPr lang="en" sz="1200" b="0" strike="noStrike" spc="-1" dirty="0" smtClean="0">
                <a:solidFill>
                  <a:schemeClr val="dk1"/>
                </a:solidFill>
                <a:latin typeface="Catamaran"/>
                <a:ea typeface="Catamaran"/>
              </a:rPr>
              <a:t>water-in-oil </a:t>
            </a:r>
            <a:r>
              <a:rPr lang="en" sz="1200" b="0" strike="noStrike" spc="-1" dirty="0">
                <a:solidFill>
                  <a:schemeClr val="dk1"/>
                </a:solidFill>
                <a:latin typeface="Catamaran"/>
                <a:ea typeface="Catamaran"/>
              </a:rPr>
              <a:t>(W/O) emulsions. </a:t>
            </a:r>
            <a:endParaRPr lang="en" sz="1200" b="0" strike="noStrike" spc="-1" dirty="0" smtClean="0">
              <a:solidFill>
                <a:schemeClr val="dk1"/>
              </a:solidFill>
              <a:latin typeface="Catamaran"/>
              <a:ea typeface="Catamaran"/>
            </a:endParaRPr>
          </a:p>
          <a:p>
            <a:pPr algn="just">
              <a:spcAft>
                <a:spcPts val="1599"/>
              </a:spcAft>
              <a:tabLst>
                <a:tab pos="0" algn="l"/>
              </a:tabLst>
            </a:pPr>
            <a:r>
              <a:rPr lang="en" sz="1200" b="0" strike="noStrike" spc="-1" dirty="0" smtClean="0">
                <a:solidFill>
                  <a:schemeClr val="dk1"/>
                </a:solidFill>
                <a:latin typeface="Maven Pro"/>
                <a:ea typeface="Maven Pro"/>
              </a:rPr>
              <a:t>In oil-in-water emulsions, small droplets of oil are dispersed in water. Commonly found in food products like milk and they feel light and are easily absorbed by the skin in cosmetic formulations.</a:t>
            </a:r>
            <a:endParaRPr lang="en-US" sz="1200" b="0" strike="noStrike" spc="-1" dirty="0" smtClean="0">
              <a:solidFill>
                <a:srgbClr val="FFFFFF"/>
              </a:solidFill>
              <a:latin typeface="OpenSymbol"/>
            </a:endParaRPr>
          </a:p>
          <a:p>
            <a:pPr algn="just">
              <a:spcAft>
                <a:spcPts val="1599"/>
              </a:spcAft>
              <a:tabLst>
                <a:tab pos="0" algn="l"/>
              </a:tabLst>
            </a:pPr>
            <a:r>
              <a:rPr lang="en" sz="1200" spc="-1" dirty="0" smtClean="0">
                <a:solidFill>
                  <a:schemeClr val="dk1"/>
                </a:solidFill>
                <a:latin typeface="Catamaran"/>
                <a:ea typeface="Maven Pro"/>
              </a:rPr>
              <a:t>In </a:t>
            </a:r>
            <a:r>
              <a:rPr lang="en" sz="1200" b="0" strike="noStrike" spc="-1" dirty="0" smtClean="0">
                <a:solidFill>
                  <a:schemeClr val="dk1"/>
                </a:solidFill>
                <a:latin typeface="Maven Pro"/>
                <a:ea typeface="Maven Pro"/>
              </a:rPr>
              <a:t>Water-in-oil emulsions contain water droplets dispersed within oil. These emulsions are thicker and greasier, often used in products like butter and certain lotions for a more moisturizing effect.</a:t>
            </a:r>
            <a:endParaRPr lang="en-US" sz="1200" b="0" strike="noStrike" spc="-1" dirty="0" smtClean="0">
              <a:solidFill>
                <a:srgbClr val="FFFFFF"/>
              </a:solidFill>
              <a:latin typeface="OpenSymbol"/>
            </a:endParaRPr>
          </a:p>
          <a:p>
            <a:pPr algn="just">
              <a:spcAft>
                <a:spcPts val="1599"/>
              </a:spcAft>
              <a:tabLst>
                <a:tab pos="0" algn="l"/>
              </a:tabLst>
            </a:pPr>
            <a:r>
              <a:rPr lang="en" sz="1200" b="0" strike="noStrike" spc="-1" dirty="0" smtClean="0">
                <a:solidFill>
                  <a:schemeClr val="dk1"/>
                </a:solidFill>
                <a:latin typeface="Catamaran"/>
                <a:ea typeface="Catamaran"/>
              </a:rPr>
              <a:t>Certain </a:t>
            </a:r>
            <a:r>
              <a:rPr lang="en" sz="1200" b="0" strike="noStrike" spc="-1" dirty="0">
                <a:solidFill>
                  <a:schemeClr val="dk1"/>
                </a:solidFill>
                <a:latin typeface="Catamaran"/>
                <a:ea typeface="Catamaran"/>
              </a:rPr>
              <a:t>formulations can also lead to multiple emulsions, which consist of droplets of one emulsion type dispersed in another</a:t>
            </a:r>
            <a:r>
              <a:rPr lang="en" sz="1200" b="0" strike="noStrike" spc="-1" dirty="0" smtClean="0">
                <a:solidFill>
                  <a:schemeClr val="dk1"/>
                </a:solidFill>
                <a:latin typeface="Catamaran"/>
                <a:ea typeface="Catamaran"/>
              </a:rPr>
              <a:t>. </a:t>
            </a:r>
            <a:r>
              <a:rPr lang="en" sz="1200" b="0" strike="noStrike" spc="-1" dirty="0" smtClean="0">
                <a:solidFill>
                  <a:schemeClr val="dk1"/>
                </a:solidFill>
                <a:latin typeface="Maven Pro"/>
                <a:ea typeface="Maven Pro"/>
              </a:rPr>
              <a:t>They can encapsulate active ingredients, providing controlled release for pharmaceuticals and cosmetics.</a:t>
            </a:r>
            <a:endParaRPr lang="en-US" sz="1200" b="0" strike="noStrike" spc="-1" dirty="0" smtClean="0">
              <a:solidFill>
                <a:srgbClr val="FFFFFF"/>
              </a:solidFill>
              <a:latin typeface="OpenSymbol"/>
            </a:endParaRPr>
          </a:p>
          <a:p>
            <a:pPr indent="0" algn="just">
              <a:lnSpc>
                <a:spcPct val="100000"/>
              </a:lnSpc>
              <a:spcAft>
                <a:spcPts val="1599"/>
              </a:spcAft>
              <a:buNone/>
              <a:tabLst>
                <a:tab pos="0" algn="l"/>
              </a:tabLst>
            </a:pPr>
            <a:endParaRPr lang="en-US" sz="1200" b="0" strike="noStrike" spc="-1" dirty="0">
              <a:solidFill>
                <a:srgbClr val="000000"/>
              </a:solidFill>
              <a:latin typeface="OpenSymbol"/>
            </a:endParaRPr>
          </a:p>
        </p:txBody>
      </p:sp>
      <p:pic>
        <p:nvPicPr>
          <p:cNvPr id="5" name="Google Shape;359;p52"/>
          <p:cNvPicPr/>
          <p:nvPr/>
        </p:nvPicPr>
        <p:blipFill>
          <a:blip r:embed="rId2"/>
          <a:srcRect l="24958" r="27454"/>
          <a:stretch/>
        </p:blipFill>
        <p:spPr>
          <a:xfrm>
            <a:off x="6255708" y="1200150"/>
            <a:ext cx="2604720" cy="3733800"/>
          </a:xfrm>
          <a:prstGeom prst="rect">
            <a:avLst/>
          </a:prstGeom>
          <a:ln w="0">
            <a:noFill/>
          </a:ln>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77200" y="209550"/>
            <a:ext cx="790485" cy="79048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PlaceHolder 1"/>
          <p:cNvSpPr>
            <a:spLocks noGrp="1"/>
          </p:cNvSpPr>
          <p:nvPr>
            <p:ph type="title"/>
          </p:nvPr>
        </p:nvSpPr>
        <p:spPr>
          <a:xfrm>
            <a:off x="533400" y="361950"/>
            <a:ext cx="4362120" cy="837720"/>
          </a:xfrm>
          <a:prstGeom prst="rect">
            <a:avLst/>
          </a:prstGeom>
          <a:noFill/>
          <a:ln w="0">
            <a:noFill/>
          </a:ln>
        </p:spPr>
        <p:txBody>
          <a:bodyPr lIns="91440" tIns="91440" rIns="91440" bIns="91440" anchor="b">
            <a:noAutofit/>
          </a:bodyPr>
          <a:lstStyle/>
          <a:p>
            <a:pPr indent="0" algn="ctr">
              <a:lnSpc>
                <a:spcPct val="100000"/>
              </a:lnSpc>
              <a:buNone/>
              <a:tabLst>
                <a:tab pos="0" algn="l"/>
              </a:tabLst>
            </a:pPr>
            <a:r>
              <a:rPr lang="en" sz="2800" b="0" strike="noStrike" spc="-1" dirty="0">
                <a:solidFill>
                  <a:srgbClr val="FF0000"/>
                </a:solidFill>
                <a:latin typeface="Lexend Deca"/>
                <a:ea typeface="Lexend Deca"/>
              </a:rPr>
              <a:t>Emulsion Stability Factors</a:t>
            </a:r>
            <a:endParaRPr lang="fr-FR" sz="2800" b="0" strike="noStrike" spc="-1" dirty="0">
              <a:solidFill>
                <a:srgbClr val="FF0000"/>
              </a:solidFill>
              <a:latin typeface="Arial"/>
            </a:endParaRPr>
          </a:p>
        </p:txBody>
      </p:sp>
      <p:sp>
        <p:nvSpPr>
          <p:cNvPr id="158" name="PlaceHolder 2"/>
          <p:cNvSpPr>
            <a:spLocks noGrp="1"/>
          </p:cNvSpPr>
          <p:nvPr>
            <p:ph type="subTitle"/>
          </p:nvPr>
        </p:nvSpPr>
        <p:spPr>
          <a:xfrm>
            <a:off x="685800" y="1504950"/>
            <a:ext cx="7391400" cy="2438400"/>
          </a:xfrm>
          <a:prstGeom prst="rect">
            <a:avLst/>
          </a:prstGeom>
          <a:noFill/>
          <a:ln w="0">
            <a:noFill/>
          </a:ln>
        </p:spPr>
        <p:txBody>
          <a:bodyPr lIns="91440" tIns="91440" rIns="91440" bIns="91440" anchor="t">
            <a:normAutofit fontScale="99423"/>
          </a:bodyPr>
          <a:lstStyle/>
          <a:p>
            <a:pPr indent="0" algn="just">
              <a:lnSpc>
                <a:spcPct val="100000"/>
              </a:lnSpc>
              <a:spcAft>
                <a:spcPts val="1599"/>
              </a:spcAft>
              <a:buNone/>
              <a:tabLst>
                <a:tab pos="0" algn="l"/>
              </a:tabLst>
            </a:pPr>
            <a:r>
              <a:rPr lang="en" sz="1600" b="0" strike="noStrike" spc="-1" dirty="0">
                <a:solidFill>
                  <a:schemeClr val="dk1"/>
                </a:solidFill>
                <a:latin typeface="Catamaran"/>
                <a:ea typeface="Catamaran"/>
              </a:rPr>
              <a:t>The stability of emulsions is </a:t>
            </a:r>
            <a:r>
              <a:rPr lang="en" sz="1600" b="0" strike="noStrike" spc="-1" dirty="0" smtClean="0">
                <a:solidFill>
                  <a:schemeClr val="dk1"/>
                </a:solidFill>
                <a:latin typeface="Catamaran"/>
                <a:ea typeface="Catamaran"/>
              </a:rPr>
              <a:t>influenced by </a:t>
            </a:r>
            <a:r>
              <a:rPr lang="en" sz="1600" b="0" strike="noStrike" spc="-1" dirty="0">
                <a:solidFill>
                  <a:schemeClr val="dk1"/>
                </a:solidFill>
                <a:latin typeface="Catamaran"/>
                <a:ea typeface="Catamaran"/>
              </a:rPr>
              <a:t>several factors, including droplet size, concentration of emulsifiers, ionic strength, and temperature. </a:t>
            </a:r>
            <a:endParaRPr lang="en" sz="1600" b="0" strike="noStrike" spc="-1" dirty="0" smtClean="0">
              <a:solidFill>
                <a:schemeClr val="dk1"/>
              </a:solidFill>
              <a:latin typeface="Catamaran"/>
              <a:ea typeface="Catamaran"/>
            </a:endParaRPr>
          </a:p>
          <a:p>
            <a:pPr indent="0" algn="just">
              <a:lnSpc>
                <a:spcPct val="100000"/>
              </a:lnSpc>
              <a:spcAft>
                <a:spcPts val="1599"/>
              </a:spcAft>
              <a:buNone/>
              <a:tabLst>
                <a:tab pos="0" algn="l"/>
              </a:tabLst>
            </a:pPr>
            <a:r>
              <a:rPr lang="en" sz="1600" b="0" strike="noStrike" spc="-1" dirty="0" smtClean="0">
                <a:solidFill>
                  <a:schemeClr val="dk1"/>
                </a:solidFill>
                <a:latin typeface="Catamaran"/>
                <a:ea typeface="Catamaran"/>
              </a:rPr>
              <a:t>Smaller </a:t>
            </a:r>
            <a:r>
              <a:rPr lang="en" sz="1600" b="0" strike="noStrike" spc="-1" dirty="0">
                <a:solidFill>
                  <a:schemeClr val="dk1"/>
                </a:solidFill>
                <a:latin typeface="Catamaran"/>
                <a:ea typeface="Catamaran"/>
              </a:rPr>
              <a:t>droplets typically contribute to greater stability due to the increased surface area, while adequate emulsifier concentration helps maintain dispersion. </a:t>
            </a:r>
            <a:endParaRPr lang="en" sz="1600" b="0" strike="noStrike" spc="-1" dirty="0" smtClean="0">
              <a:solidFill>
                <a:schemeClr val="dk1"/>
              </a:solidFill>
              <a:latin typeface="Catamaran"/>
              <a:ea typeface="Catamaran"/>
            </a:endParaRPr>
          </a:p>
          <a:p>
            <a:pPr indent="0" algn="just">
              <a:lnSpc>
                <a:spcPct val="100000"/>
              </a:lnSpc>
              <a:spcAft>
                <a:spcPts val="1599"/>
              </a:spcAft>
              <a:buNone/>
              <a:tabLst>
                <a:tab pos="0" algn="l"/>
              </a:tabLst>
            </a:pPr>
            <a:r>
              <a:rPr lang="en" sz="1600" b="0" strike="noStrike" spc="-1" dirty="0" smtClean="0">
                <a:solidFill>
                  <a:schemeClr val="dk1"/>
                </a:solidFill>
                <a:latin typeface="Catamaran"/>
                <a:ea typeface="Catamaran"/>
              </a:rPr>
              <a:t>Environmental </a:t>
            </a:r>
            <a:r>
              <a:rPr lang="en" sz="1600" b="0" strike="noStrike" spc="-1" dirty="0">
                <a:solidFill>
                  <a:schemeClr val="dk1"/>
                </a:solidFill>
                <a:latin typeface="Catamaran"/>
                <a:ea typeface="Catamaran"/>
              </a:rPr>
              <a:t>factors such as pH and salt concentration also play a significant role in the stability of emulsions. By manipulating these factors, formulators can enhance </a:t>
            </a:r>
            <a:r>
              <a:rPr lang="en" sz="1600" b="0" strike="noStrike" spc="-1" dirty="0" smtClean="0">
                <a:solidFill>
                  <a:schemeClr val="dk1"/>
                </a:solidFill>
                <a:latin typeface="Catamaran"/>
                <a:ea typeface="Catamaran"/>
              </a:rPr>
              <a:t>the </a:t>
            </a:r>
            <a:r>
              <a:rPr lang="en" sz="1600" b="0" strike="noStrike" spc="-1" dirty="0">
                <a:solidFill>
                  <a:schemeClr val="dk1"/>
                </a:solidFill>
                <a:latin typeface="Catamaran"/>
                <a:ea typeface="Catamaran"/>
              </a:rPr>
              <a:t>performance of emulsions in various applications.</a:t>
            </a:r>
            <a:endParaRPr lang="en-US" sz="1600" b="0" strike="noStrike" spc="-1" dirty="0">
              <a:solidFill>
                <a:srgbClr val="000000"/>
              </a:solidFill>
              <a:latin typeface="OpenSymbo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7200" y="209550"/>
            <a:ext cx="790485" cy="79048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PlaceHolder 1"/>
          <p:cNvSpPr>
            <a:spLocks noGrp="1"/>
          </p:cNvSpPr>
          <p:nvPr>
            <p:ph type="title"/>
          </p:nvPr>
        </p:nvSpPr>
        <p:spPr>
          <a:xfrm>
            <a:off x="381000" y="438150"/>
            <a:ext cx="4362120" cy="837720"/>
          </a:xfrm>
          <a:prstGeom prst="rect">
            <a:avLst/>
          </a:prstGeom>
          <a:noFill/>
          <a:ln w="0">
            <a:noFill/>
          </a:ln>
        </p:spPr>
        <p:txBody>
          <a:bodyPr lIns="91440" tIns="91440" rIns="91440" bIns="91440" anchor="b">
            <a:normAutofit fontScale="90000"/>
          </a:bodyPr>
          <a:lstStyle/>
          <a:p>
            <a:pPr indent="0" algn="ctr">
              <a:lnSpc>
                <a:spcPct val="100000"/>
              </a:lnSpc>
              <a:buNone/>
              <a:tabLst>
                <a:tab pos="0" algn="l"/>
              </a:tabLst>
            </a:pPr>
            <a:r>
              <a:rPr lang="en" sz="4800" b="0" strike="noStrike" spc="-1" dirty="0">
                <a:solidFill>
                  <a:schemeClr val="dk1"/>
                </a:solidFill>
                <a:latin typeface="Lexend Deca"/>
                <a:ea typeface="Lexend Deca"/>
              </a:rPr>
              <a:t>Conclusions</a:t>
            </a:r>
            <a:endParaRPr lang="fr-FR" sz="4800" b="0" strike="noStrike" spc="-1" dirty="0">
              <a:solidFill>
                <a:schemeClr val="dk1"/>
              </a:solidFill>
              <a:latin typeface="Arial"/>
            </a:endParaRPr>
          </a:p>
        </p:txBody>
      </p:sp>
      <p:sp>
        <p:nvSpPr>
          <p:cNvPr id="174" name="PlaceHolder 2"/>
          <p:cNvSpPr>
            <a:spLocks noGrp="1"/>
          </p:cNvSpPr>
          <p:nvPr>
            <p:ph type="subTitle"/>
          </p:nvPr>
        </p:nvSpPr>
        <p:spPr>
          <a:xfrm>
            <a:off x="685800" y="1504950"/>
            <a:ext cx="7239000" cy="2286000"/>
          </a:xfrm>
          <a:prstGeom prst="rect">
            <a:avLst/>
          </a:prstGeom>
          <a:noFill/>
          <a:ln w="0">
            <a:noFill/>
          </a:ln>
        </p:spPr>
        <p:txBody>
          <a:bodyPr lIns="91440" tIns="91440" rIns="91440" bIns="91440" anchor="t">
            <a:normAutofit fontScale="96933" lnSpcReduction="10000"/>
          </a:bodyPr>
          <a:lstStyle/>
          <a:p>
            <a:pPr indent="0" algn="just">
              <a:lnSpc>
                <a:spcPct val="100000"/>
              </a:lnSpc>
              <a:spcAft>
                <a:spcPts val="1599"/>
              </a:spcAft>
              <a:buNone/>
              <a:tabLst>
                <a:tab pos="0" algn="l"/>
              </a:tabLst>
            </a:pPr>
            <a:r>
              <a:rPr lang="en" sz="1600" b="0" strike="noStrike" spc="-1" dirty="0">
                <a:solidFill>
                  <a:schemeClr val="dk1"/>
                </a:solidFill>
                <a:latin typeface="Catamaran"/>
                <a:ea typeface="Catamaran"/>
              </a:rPr>
              <a:t>The study of coarse dispersions and emulsions reveals their critical roles in numerous applications across different industries. </a:t>
            </a:r>
            <a:endParaRPr lang="en" sz="1600" b="0" strike="noStrike" spc="-1" dirty="0" smtClean="0">
              <a:solidFill>
                <a:schemeClr val="dk1"/>
              </a:solidFill>
              <a:latin typeface="Catamaran"/>
              <a:ea typeface="Catamaran"/>
            </a:endParaRPr>
          </a:p>
          <a:p>
            <a:pPr indent="0" algn="just">
              <a:lnSpc>
                <a:spcPct val="100000"/>
              </a:lnSpc>
              <a:spcAft>
                <a:spcPts val="1599"/>
              </a:spcAft>
              <a:buNone/>
              <a:tabLst>
                <a:tab pos="0" algn="l"/>
              </a:tabLst>
            </a:pPr>
            <a:endParaRPr lang="en" sz="1600" spc="-1" dirty="0">
              <a:solidFill>
                <a:schemeClr val="dk1"/>
              </a:solidFill>
              <a:latin typeface="Catamaran"/>
              <a:ea typeface="Catamaran"/>
            </a:endParaRPr>
          </a:p>
          <a:p>
            <a:pPr indent="0" algn="just">
              <a:lnSpc>
                <a:spcPct val="100000"/>
              </a:lnSpc>
              <a:spcAft>
                <a:spcPts val="1599"/>
              </a:spcAft>
              <a:buNone/>
              <a:tabLst>
                <a:tab pos="0" algn="l"/>
              </a:tabLst>
            </a:pPr>
            <a:r>
              <a:rPr lang="en" sz="1600" b="0" strike="noStrike" spc="-1" dirty="0" smtClean="0">
                <a:solidFill>
                  <a:schemeClr val="dk1"/>
                </a:solidFill>
                <a:latin typeface="Catamaran"/>
                <a:ea typeface="Catamaran"/>
              </a:rPr>
              <a:t>Understanding </a:t>
            </a:r>
            <a:r>
              <a:rPr lang="en" sz="1600" b="0" strike="noStrike" spc="-1" dirty="0">
                <a:solidFill>
                  <a:schemeClr val="dk1"/>
                </a:solidFill>
                <a:latin typeface="Catamaran"/>
                <a:ea typeface="Catamaran"/>
              </a:rPr>
              <a:t>the principles of flocculation, emulsification theories, and </a:t>
            </a:r>
            <a:r>
              <a:rPr lang="en" sz="1600" b="0" strike="noStrike" spc="-1" dirty="0" smtClean="0">
                <a:solidFill>
                  <a:schemeClr val="dk1"/>
                </a:solidFill>
                <a:latin typeface="Catamaran"/>
                <a:ea typeface="Catamaran"/>
              </a:rPr>
              <a:t>By </a:t>
            </a:r>
            <a:r>
              <a:rPr lang="en" sz="1600" b="0" strike="noStrike" spc="-1" dirty="0">
                <a:solidFill>
                  <a:schemeClr val="dk1"/>
                </a:solidFill>
                <a:latin typeface="Catamaran"/>
                <a:ea typeface="Catamaran"/>
              </a:rPr>
              <a:t>leveraging techniques such as the HLB method and rheological assessments, formulators can enhance product stability and performance, ensuring the desired efficacy in practical applications.</a:t>
            </a:r>
            <a:endParaRPr lang="en-US" sz="1600" b="0" strike="noStrike" spc="-1" dirty="0">
              <a:solidFill>
                <a:srgbClr val="000000"/>
              </a:solidFill>
              <a:latin typeface="OpenSymbo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7200" y="209550"/>
            <a:ext cx="790485" cy="79048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theme/theme1.xml><?xml version="1.0" encoding="utf-8"?>
<a:theme xmlns:a="http://schemas.openxmlformats.org/drawingml/2006/main" name="Pastel Minimalist Elegant Lines Portfolio by Slidesgo">
  <a:themeElements>
    <a:clrScheme name="Simple Light">
      <a:dk1>
        <a:srgbClr val="191919"/>
      </a:dk1>
      <a:lt1>
        <a:srgbClr val="E7E4F1"/>
      </a:lt1>
      <a:dk2>
        <a:srgbClr val="F5F3ED"/>
      </a:dk2>
      <a:lt2>
        <a:srgbClr val="FFE0A7"/>
      </a:lt2>
      <a:accent1>
        <a:srgbClr val="F9CFD0"/>
      </a:accent1>
      <a:accent2>
        <a:srgbClr val="D9CFDE"/>
      </a:accent2>
      <a:accent3>
        <a:srgbClr val="D2DAE9"/>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0.xml><?xml version="1.0" encoding="utf-8"?>
<a:theme xmlns:a="http://schemas.openxmlformats.org/drawingml/2006/main" name="Pastel Minimalist Elegant Lines Portfolio by Slidesgo">
  <a:themeElements>
    <a:clrScheme name="Simple Light">
      <a:dk1>
        <a:srgbClr val="191919"/>
      </a:dk1>
      <a:lt1>
        <a:srgbClr val="E7E4F1"/>
      </a:lt1>
      <a:dk2>
        <a:srgbClr val="F5F3ED"/>
      </a:dk2>
      <a:lt2>
        <a:srgbClr val="FFE0A7"/>
      </a:lt2>
      <a:accent1>
        <a:srgbClr val="F9CFD0"/>
      </a:accent1>
      <a:accent2>
        <a:srgbClr val="D9CFDE"/>
      </a:accent2>
      <a:accent3>
        <a:srgbClr val="D2DAE9"/>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1.xml><?xml version="1.0" encoding="utf-8"?>
<a:theme xmlns:a="http://schemas.openxmlformats.org/drawingml/2006/main" name="Pastel Minimalist Elegant Lines Portfolio by Slidesgo">
  <a:themeElements>
    <a:clrScheme name="Simple Light">
      <a:dk1>
        <a:srgbClr val="191919"/>
      </a:dk1>
      <a:lt1>
        <a:srgbClr val="E7E4F1"/>
      </a:lt1>
      <a:dk2>
        <a:srgbClr val="F5F3ED"/>
      </a:dk2>
      <a:lt2>
        <a:srgbClr val="FFE0A7"/>
      </a:lt2>
      <a:accent1>
        <a:srgbClr val="F9CFD0"/>
      </a:accent1>
      <a:accent2>
        <a:srgbClr val="D9CFDE"/>
      </a:accent2>
      <a:accent3>
        <a:srgbClr val="D2DAE9"/>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2.xml><?xml version="1.0" encoding="utf-8"?>
<a:theme xmlns:a="http://schemas.openxmlformats.org/drawingml/2006/main" name="Pastel Minimalist Elegant Lines Portfolio by Slidesgo">
  <a:themeElements>
    <a:clrScheme name="Simple Light">
      <a:dk1>
        <a:srgbClr val="191919"/>
      </a:dk1>
      <a:lt1>
        <a:srgbClr val="E7E4F1"/>
      </a:lt1>
      <a:dk2>
        <a:srgbClr val="F5F3ED"/>
      </a:dk2>
      <a:lt2>
        <a:srgbClr val="FFE0A7"/>
      </a:lt2>
      <a:accent1>
        <a:srgbClr val="F9CFD0"/>
      </a:accent1>
      <a:accent2>
        <a:srgbClr val="D9CFDE"/>
      </a:accent2>
      <a:accent3>
        <a:srgbClr val="D2DAE9"/>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3.xml><?xml version="1.0" encoding="utf-8"?>
<a:theme xmlns:a="http://schemas.openxmlformats.org/drawingml/2006/main" name="Pastel Minimalist Elegant Lines Portfolio by Slidesgo">
  <a:themeElements>
    <a:clrScheme name="Simple Light">
      <a:dk1>
        <a:srgbClr val="191919"/>
      </a:dk1>
      <a:lt1>
        <a:srgbClr val="E7E4F1"/>
      </a:lt1>
      <a:dk2>
        <a:srgbClr val="F5F3ED"/>
      </a:dk2>
      <a:lt2>
        <a:srgbClr val="FFE0A7"/>
      </a:lt2>
      <a:accent1>
        <a:srgbClr val="F9CFD0"/>
      </a:accent1>
      <a:accent2>
        <a:srgbClr val="D9CFDE"/>
      </a:accent2>
      <a:accent3>
        <a:srgbClr val="D2DAE9"/>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4.xml><?xml version="1.0" encoding="utf-8"?>
<a:theme xmlns:a="http://schemas.openxmlformats.org/drawingml/2006/main" name="Pastel Minimalist Elegant Lines Portfolio by Slidesgo">
  <a:themeElements>
    <a:clrScheme name="Simple Light">
      <a:dk1>
        <a:srgbClr val="191919"/>
      </a:dk1>
      <a:lt1>
        <a:srgbClr val="E7E4F1"/>
      </a:lt1>
      <a:dk2>
        <a:srgbClr val="F5F3ED"/>
      </a:dk2>
      <a:lt2>
        <a:srgbClr val="FFE0A7"/>
      </a:lt2>
      <a:accent1>
        <a:srgbClr val="F9CFD0"/>
      </a:accent1>
      <a:accent2>
        <a:srgbClr val="D9CFDE"/>
      </a:accent2>
      <a:accent3>
        <a:srgbClr val="D2DAE9"/>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5.xml><?xml version="1.0" encoding="utf-8"?>
<a:theme xmlns:a="http://schemas.openxmlformats.org/drawingml/2006/main" name="Pastel Minimalist Elegant Lines Portfolio by Slidesgo">
  <a:themeElements>
    <a:clrScheme name="Simple Light">
      <a:dk1>
        <a:srgbClr val="191919"/>
      </a:dk1>
      <a:lt1>
        <a:srgbClr val="E7E4F1"/>
      </a:lt1>
      <a:dk2>
        <a:srgbClr val="F5F3ED"/>
      </a:dk2>
      <a:lt2>
        <a:srgbClr val="FFE0A7"/>
      </a:lt2>
      <a:accent1>
        <a:srgbClr val="F9CFD0"/>
      </a:accent1>
      <a:accent2>
        <a:srgbClr val="D9CFDE"/>
      </a:accent2>
      <a:accent3>
        <a:srgbClr val="D2DAE9"/>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6.xml><?xml version="1.0" encoding="utf-8"?>
<a:theme xmlns:a="http://schemas.openxmlformats.org/drawingml/2006/main" name="Pastel Minimalist Elegant Lines Portfolio by Slidesgo">
  <a:themeElements>
    <a:clrScheme name="Simple Light">
      <a:dk1>
        <a:srgbClr val="191919"/>
      </a:dk1>
      <a:lt1>
        <a:srgbClr val="E7E4F1"/>
      </a:lt1>
      <a:dk2>
        <a:srgbClr val="F5F3ED"/>
      </a:dk2>
      <a:lt2>
        <a:srgbClr val="FFE0A7"/>
      </a:lt2>
      <a:accent1>
        <a:srgbClr val="F9CFD0"/>
      </a:accent1>
      <a:accent2>
        <a:srgbClr val="D9CFDE"/>
      </a:accent2>
      <a:accent3>
        <a:srgbClr val="D2DAE9"/>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7.xml><?xml version="1.0" encoding="utf-8"?>
<a:theme xmlns:a="http://schemas.openxmlformats.org/drawingml/2006/main" name="Pastel Minimalist Elegant Lines Portfolio by Slidesgo">
  <a:themeElements>
    <a:clrScheme name="Simple Light">
      <a:dk1>
        <a:srgbClr val="191919"/>
      </a:dk1>
      <a:lt1>
        <a:srgbClr val="E7E4F1"/>
      </a:lt1>
      <a:dk2>
        <a:srgbClr val="F5F3ED"/>
      </a:dk2>
      <a:lt2>
        <a:srgbClr val="FFE0A7"/>
      </a:lt2>
      <a:accent1>
        <a:srgbClr val="F9CFD0"/>
      </a:accent1>
      <a:accent2>
        <a:srgbClr val="D9CFDE"/>
      </a:accent2>
      <a:accent3>
        <a:srgbClr val="D2DAE9"/>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8.xml><?xml version="1.0" encoding="utf-8"?>
<a:theme xmlns:a="http://schemas.openxmlformats.org/drawingml/2006/main" name="Pastel Minimalist Elegant Lines Portfolio by Slidesgo">
  <a:themeElements>
    <a:clrScheme name="Simple Light">
      <a:dk1>
        <a:srgbClr val="191919"/>
      </a:dk1>
      <a:lt1>
        <a:srgbClr val="E7E4F1"/>
      </a:lt1>
      <a:dk2>
        <a:srgbClr val="F5F3ED"/>
      </a:dk2>
      <a:lt2>
        <a:srgbClr val="FFE0A7"/>
      </a:lt2>
      <a:accent1>
        <a:srgbClr val="F9CFD0"/>
      </a:accent1>
      <a:accent2>
        <a:srgbClr val="D9CFDE"/>
      </a:accent2>
      <a:accent3>
        <a:srgbClr val="D2DAE9"/>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9.xml><?xml version="1.0" encoding="utf-8"?>
<a:theme xmlns:a="http://schemas.openxmlformats.org/drawingml/2006/main" name="Pastel Minimalist Elegant Lines Portfolio by Slidesgo">
  <a:themeElements>
    <a:clrScheme name="Simple Light">
      <a:dk1>
        <a:srgbClr val="191919"/>
      </a:dk1>
      <a:lt1>
        <a:srgbClr val="E7E4F1"/>
      </a:lt1>
      <a:dk2>
        <a:srgbClr val="F5F3ED"/>
      </a:dk2>
      <a:lt2>
        <a:srgbClr val="FFE0A7"/>
      </a:lt2>
      <a:accent1>
        <a:srgbClr val="F9CFD0"/>
      </a:accent1>
      <a:accent2>
        <a:srgbClr val="D9CFDE"/>
      </a:accent2>
      <a:accent3>
        <a:srgbClr val="D2DAE9"/>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Pastel Minimalist Elegant Lines Portfolio by Slidesgo">
  <a:themeElements>
    <a:clrScheme name="Simple Light">
      <a:dk1>
        <a:srgbClr val="191919"/>
      </a:dk1>
      <a:lt1>
        <a:srgbClr val="E7E4F1"/>
      </a:lt1>
      <a:dk2>
        <a:srgbClr val="F5F3ED"/>
      </a:dk2>
      <a:lt2>
        <a:srgbClr val="FFE0A7"/>
      </a:lt2>
      <a:accent1>
        <a:srgbClr val="F9CFD0"/>
      </a:accent1>
      <a:accent2>
        <a:srgbClr val="D9CFDE"/>
      </a:accent2>
      <a:accent3>
        <a:srgbClr val="D2DAE9"/>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0.xml><?xml version="1.0" encoding="utf-8"?>
<a:theme xmlns:a="http://schemas.openxmlformats.org/drawingml/2006/main" name="Pastel Minimalist Elegant Lines Portfolio by Slidesgo">
  <a:themeElements>
    <a:clrScheme name="Simple Light">
      <a:dk1>
        <a:srgbClr val="191919"/>
      </a:dk1>
      <a:lt1>
        <a:srgbClr val="E7E4F1"/>
      </a:lt1>
      <a:dk2>
        <a:srgbClr val="F5F3ED"/>
      </a:dk2>
      <a:lt2>
        <a:srgbClr val="FFE0A7"/>
      </a:lt2>
      <a:accent1>
        <a:srgbClr val="F9CFD0"/>
      </a:accent1>
      <a:accent2>
        <a:srgbClr val="D9CFDE"/>
      </a:accent2>
      <a:accent3>
        <a:srgbClr val="D2DAE9"/>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1.xml><?xml version="1.0" encoding="utf-8"?>
<a:theme xmlns:a="http://schemas.openxmlformats.org/drawingml/2006/main" name="Pastel Minimalist Elegant Lines Portfolio by Slidesgo">
  <a:themeElements>
    <a:clrScheme name="Simple Light">
      <a:dk1>
        <a:srgbClr val="191919"/>
      </a:dk1>
      <a:lt1>
        <a:srgbClr val="E7E4F1"/>
      </a:lt1>
      <a:dk2>
        <a:srgbClr val="F5F3ED"/>
      </a:dk2>
      <a:lt2>
        <a:srgbClr val="FFE0A7"/>
      </a:lt2>
      <a:accent1>
        <a:srgbClr val="F9CFD0"/>
      </a:accent1>
      <a:accent2>
        <a:srgbClr val="D9CFDE"/>
      </a:accent2>
      <a:accent3>
        <a:srgbClr val="D2DAE9"/>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2.xml><?xml version="1.0" encoding="utf-8"?>
<a:theme xmlns:a="http://schemas.openxmlformats.org/drawingml/2006/main" name="Pastel Minimalist Elegant Lines Portfolio by Slidesgo">
  <a:themeElements>
    <a:clrScheme name="Simple Light">
      <a:dk1>
        <a:srgbClr val="191919"/>
      </a:dk1>
      <a:lt1>
        <a:srgbClr val="E7E4F1"/>
      </a:lt1>
      <a:dk2>
        <a:srgbClr val="F5F3ED"/>
      </a:dk2>
      <a:lt2>
        <a:srgbClr val="FFE0A7"/>
      </a:lt2>
      <a:accent1>
        <a:srgbClr val="F9CFD0"/>
      </a:accent1>
      <a:accent2>
        <a:srgbClr val="D9CFDE"/>
      </a:accent2>
      <a:accent3>
        <a:srgbClr val="D2DAE9"/>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3.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869FB2"/>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4.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869FB2"/>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Pastel Minimalist Elegant Lines Portfolio by Slidesgo">
  <a:themeElements>
    <a:clrScheme name="Simple Light">
      <a:dk1>
        <a:srgbClr val="191919"/>
      </a:dk1>
      <a:lt1>
        <a:srgbClr val="E7E4F1"/>
      </a:lt1>
      <a:dk2>
        <a:srgbClr val="F5F3ED"/>
      </a:dk2>
      <a:lt2>
        <a:srgbClr val="FFE0A7"/>
      </a:lt2>
      <a:accent1>
        <a:srgbClr val="F9CFD0"/>
      </a:accent1>
      <a:accent2>
        <a:srgbClr val="D9CFDE"/>
      </a:accent2>
      <a:accent3>
        <a:srgbClr val="D2DAE9"/>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Pastel Minimalist Elegant Lines Portfolio by Slidesgo">
  <a:themeElements>
    <a:clrScheme name="Simple Light">
      <a:dk1>
        <a:srgbClr val="191919"/>
      </a:dk1>
      <a:lt1>
        <a:srgbClr val="E7E4F1"/>
      </a:lt1>
      <a:dk2>
        <a:srgbClr val="F5F3ED"/>
      </a:dk2>
      <a:lt2>
        <a:srgbClr val="FFE0A7"/>
      </a:lt2>
      <a:accent1>
        <a:srgbClr val="F9CFD0"/>
      </a:accent1>
      <a:accent2>
        <a:srgbClr val="D9CFDE"/>
      </a:accent2>
      <a:accent3>
        <a:srgbClr val="D2DAE9"/>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5.xml><?xml version="1.0" encoding="utf-8"?>
<a:theme xmlns:a="http://schemas.openxmlformats.org/drawingml/2006/main" name="Pastel Minimalist Elegant Lines Portfolio by Slidesgo">
  <a:themeElements>
    <a:clrScheme name="Simple Light">
      <a:dk1>
        <a:srgbClr val="191919"/>
      </a:dk1>
      <a:lt1>
        <a:srgbClr val="E7E4F1"/>
      </a:lt1>
      <a:dk2>
        <a:srgbClr val="F5F3ED"/>
      </a:dk2>
      <a:lt2>
        <a:srgbClr val="FFE0A7"/>
      </a:lt2>
      <a:accent1>
        <a:srgbClr val="F9CFD0"/>
      </a:accent1>
      <a:accent2>
        <a:srgbClr val="D9CFDE"/>
      </a:accent2>
      <a:accent3>
        <a:srgbClr val="D2DAE9"/>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Pastel Minimalist Elegant Lines Portfolio by Slidesgo">
  <a:themeElements>
    <a:clrScheme name="Simple Light">
      <a:dk1>
        <a:srgbClr val="191919"/>
      </a:dk1>
      <a:lt1>
        <a:srgbClr val="E7E4F1"/>
      </a:lt1>
      <a:dk2>
        <a:srgbClr val="F5F3ED"/>
      </a:dk2>
      <a:lt2>
        <a:srgbClr val="FFE0A7"/>
      </a:lt2>
      <a:accent1>
        <a:srgbClr val="F9CFD0"/>
      </a:accent1>
      <a:accent2>
        <a:srgbClr val="D9CFDE"/>
      </a:accent2>
      <a:accent3>
        <a:srgbClr val="D2DAE9"/>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7.xml><?xml version="1.0" encoding="utf-8"?>
<a:theme xmlns:a="http://schemas.openxmlformats.org/drawingml/2006/main" name="Pastel Minimalist Elegant Lines Portfolio by Slidesgo">
  <a:themeElements>
    <a:clrScheme name="Simple Light">
      <a:dk1>
        <a:srgbClr val="191919"/>
      </a:dk1>
      <a:lt1>
        <a:srgbClr val="E7E4F1"/>
      </a:lt1>
      <a:dk2>
        <a:srgbClr val="F5F3ED"/>
      </a:dk2>
      <a:lt2>
        <a:srgbClr val="FFE0A7"/>
      </a:lt2>
      <a:accent1>
        <a:srgbClr val="F9CFD0"/>
      </a:accent1>
      <a:accent2>
        <a:srgbClr val="D9CFDE"/>
      </a:accent2>
      <a:accent3>
        <a:srgbClr val="D2DAE9"/>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8.xml><?xml version="1.0" encoding="utf-8"?>
<a:theme xmlns:a="http://schemas.openxmlformats.org/drawingml/2006/main" name="Pastel Minimalist Elegant Lines Portfolio by Slidesgo">
  <a:themeElements>
    <a:clrScheme name="Simple Light">
      <a:dk1>
        <a:srgbClr val="191919"/>
      </a:dk1>
      <a:lt1>
        <a:srgbClr val="E7E4F1"/>
      </a:lt1>
      <a:dk2>
        <a:srgbClr val="F5F3ED"/>
      </a:dk2>
      <a:lt2>
        <a:srgbClr val="FFE0A7"/>
      </a:lt2>
      <a:accent1>
        <a:srgbClr val="F9CFD0"/>
      </a:accent1>
      <a:accent2>
        <a:srgbClr val="D9CFDE"/>
      </a:accent2>
      <a:accent3>
        <a:srgbClr val="D2DAE9"/>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9.xml><?xml version="1.0" encoding="utf-8"?>
<a:theme xmlns:a="http://schemas.openxmlformats.org/drawingml/2006/main" name="Pastel Minimalist Elegant Lines Portfolio by Slidesgo">
  <a:themeElements>
    <a:clrScheme name="Simple Light">
      <a:dk1>
        <a:srgbClr val="191919"/>
      </a:dk1>
      <a:lt1>
        <a:srgbClr val="E7E4F1"/>
      </a:lt1>
      <a:dk2>
        <a:srgbClr val="F5F3ED"/>
      </a:dk2>
      <a:lt2>
        <a:srgbClr val="FFE0A7"/>
      </a:lt2>
      <a:accent1>
        <a:srgbClr val="F9CFD0"/>
      </a:accent1>
      <a:accent2>
        <a:srgbClr val="D9CFDE"/>
      </a:accent2>
      <a:accent3>
        <a:srgbClr val="D2DAE9"/>
      </a:accent3>
      <a:accent4>
        <a:srgbClr val="FFFFFF"/>
      </a:accent4>
      <a:accent5>
        <a:srgbClr val="FFFFFF"/>
      </a:accent5>
      <a:accent6>
        <a:srgbClr val="FFFFFF"/>
      </a:accent6>
      <a:hlink>
        <a:srgbClr val="000000"/>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TotalTime>
  <Words>509</Words>
  <Application>Microsoft Office PowerPoint</Application>
  <PresentationFormat>On-screen Show (16:9)</PresentationFormat>
  <Paragraphs>36</Paragraphs>
  <Slides>9</Slides>
  <Notes>0</Notes>
  <HiddenSlides>0</HiddenSlides>
  <MMClips>0</MMClips>
  <ScaleCrop>false</ScaleCrop>
  <HeadingPairs>
    <vt:vector size="6" baseType="variant">
      <vt:variant>
        <vt:lpstr>Fonts Used</vt:lpstr>
      </vt:variant>
      <vt:variant>
        <vt:i4>10</vt:i4>
      </vt:variant>
      <vt:variant>
        <vt:lpstr>Theme</vt:lpstr>
      </vt:variant>
      <vt:variant>
        <vt:i4>24</vt:i4>
      </vt:variant>
      <vt:variant>
        <vt:lpstr>Slide Titles</vt:lpstr>
      </vt:variant>
      <vt:variant>
        <vt:i4>9</vt:i4>
      </vt:variant>
    </vt:vector>
  </HeadingPairs>
  <TitlesOfParts>
    <vt:vector size="43" baseType="lpstr">
      <vt:lpstr>Arial</vt:lpstr>
      <vt:lpstr>Assistant Medium</vt:lpstr>
      <vt:lpstr>Catamaran</vt:lpstr>
      <vt:lpstr>Georgia</vt:lpstr>
      <vt:lpstr>Jost</vt:lpstr>
      <vt:lpstr>Lexend Deca</vt:lpstr>
      <vt:lpstr>Maven Pro</vt:lpstr>
      <vt:lpstr>OpenSymbol</vt:lpstr>
      <vt:lpstr>Symbol</vt:lpstr>
      <vt:lpstr>Wingdings</vt:lpstr>
      <vt:lpstr>Pastel Minimalist Elegant Lines Portfolio by Slidesgo</vt:lpstr>
      <vt:lpstr>Pastel Minimalist Elegant Lines Portfolio by Slidesgo</vt:lpstr>
      <vt:lpstr>Pastel Minimalist Elegant Lines Portfolio by Slidesgo</vt:lpstr>
      <vt:lpstr>Pastel Minimalist Elegant Lines Portfolio by Slidesgo</vt:lpstr>
      <vt:lpstr>Pastel Minimalist Elegant Lines Portfolio by Slidesgo</vt:lpstr>
      <vt:lpstr>Pastel Minimalist Elegant Lines Portfolio by Slidesgo</vt:lpstr>
      <vt:lpstr>Pastel Minimalist Elegant Lines Portfolio by Slidesgo</vt:lpstr>
      <vt:lpstr>Pastel Minimalist Elegant Lines Portfolio by Slidesgo</vt:lpstr>
      <vt:lpstr>Pastel Minimalist Elegant Lines Portfolio by Slidesgo</vt:lpstr>
      <vt:lpstr>Pastel Minimalist Elegant Lines Portfolio by Slidesgo</vt:lpstr>
      <vt:lpstr>Pastel Minimalist Elegant Lines Portfolio by Slidesgo</vt:lpstr>
      <vt:lpstr>Pastel Minimalist Elegant Lines Portfolio by Slidesgo</vt:lpstr>
      <vt:lpstr>Pastel Minimalist Elegant Lines Portfolio by Slidesgo</vt:lpstr>
      <vt:lpstr>Pastel Minimalist Elegant Lines Portfolio by Slidesgo</vt:lpstr>
      <vt:lpstr>Pastel Minimalist Elegant Lines Portfolio by Slidesgo</vt:lpstr>
      <vt:lpstr>Pastel Minimalist Elegant Lines Portfolio by Slidesgo</vt:lpstr>
      <vt:lpstr>Pastel Minimalist Elegant Lines Portfolio by Slidesgo</vt:lpstr>
      <vt:lpstr>Pastel Minimalist Elegant Lines Portfolio by Slidesgo</vt:lpstr>
      <vt:lpstr>Pastel Minimalist Elegant Lines Portfolio by Slidesgo</vt:lpstr>
      <vt:lpstr>Pastel Minimalist Elegant Lines Portfolio by Slidesgo</vt:lpstr>
      <vt:lpstr>Pastel Minimalist Elegant Lines Portfolio by Slidesgo</vt:lpstr>
      <vt:lpstr>Pastel Minimalist Elegant Lines Portfolio by Slidesgo</vt:lpstr>
      <vt:lpstr>Slidesgo Final Pages</vt:lpstr>
      <vt:lpstr>Slidesgo Final Pages</vt:lpstr>
      <vt:lpstr>Coarse Dispersion</vt:lpstr>
      <vt:lpstr>Introduction</vt:lpstr>
      <vt:lpstr>Definition </vt:lpstr>
      <vt:lpstr>Applications of Coarse Dispersion</vt:lpstr>
      <vt:lpstr>PowerPoint Presentation</vt:lpstr>
      <vt:lpstr>Emulsion</vt:lpstr>
      <vt:lpstr>Types of Emulsions</vt:lpstr>
      <vt:lpstr>Emulsion Stability Factors</vt:lpstr>
      <vt:lpstr>Conclusions</vt:lpstr>
    </vt:vector>
  </TitlesOfParts>
  <Company>Microsoft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Coarse Dispersion</dc:title>
  <dc:creator>VEDANSH</dc:creator>
  <cp:lastModifiedBy>La Pulga</cp:lastModifiedBy>
  <cp:revision>9</cp:revision>
  <dcterms:modified xsi:type="dcterms:W3CDTF">2025-02-28T05:39:51Z</dcterms:modified>
</cp:coreProperties>
</file>

<file path=docProps/core0.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2025-02-27T19:15:16Z</dcterms:created>
  <dc:creator>Unknown Creator</dc:creator>
  <dc:description/>
  <dc:language>en-US</dc:language>
  <cp:lastModifiedBy>Unknown Creator</cp:lastModifiedBy>
  <dcterms:modified xsi:type="dcterms:W3CDTF">2025-02-27T19:15:16Z</dcterms:modified>
  <cp:revision>0</cp:revision>
  <dc:subject/>
  <dc:title>Untitled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lides">
    <vt:r8>20</vt:r8>
  </property>
</Properties>
</file>